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15" r:id="rId6"/>
    <p:sldId id="306" r:id="rId7"/>
    <p:sldId id="324" r:id="rId8"/>
    <p:sldId id="307" r:id="rId9"/>
    <p:sldId id="318" r:id="rId10"/>
    <p:sldId id="325" r:id="rId11"/>
    <p:sldId id="316" r:id="rId12"/>
    <p:sldId id="317" r:id="rId13"/>
    <p:sldId id="309" r:id="rId14"/>
    <p:sldId id="308" r:id="rId15"/>
    <p:sldId id="310" r:id="rId16"/>
    <p:sldId id="311" r:id="rId17"/>
    <p:sldId id="305" r:id="rId18"/>
    <p:sldId id="312" r:id="rId19"/>
    <p:sldId id="320" r:id="rId20"/>
    <p:sldId id="321" r:id="rId21"/>
    <p:sldId id="313" r:id="rId22"/>
    <p:sldId id="322" r:id="rId23"/>
    <p:sldId id="323" r:id="rId24"/>
    <p:sldId id="314" r:id="rId25"/>
    <p:sldId id="31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301F6-C417-442A-8A2A-C3B7FAC32A5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6AFD76-F0CE-4473-95C3-757178DB54C6}">
      <dgm:prSet phldrT="[Text]"/>
      <dgm:spPr/>
      <dgm:t>
        <a:bodyPr/>
        <a:lstStyle/>
        <a:p>
          <a:r>
            <a:rPr lang="en-US" dirty="0"/>
            <a:t>Dimensionality Reduction</a:t>
          </a:r>
        </a:p>
      </dgm:t>
    </dgm:pt>
    <dgm:pt modelId="{521CE064-B375-44EA-9B1A-E416F6D4A170}" type="parTrans" cxnId="{800C332A-01EF-4C69-94A6-6A67C87150E5}">
      <dgm:prSet/>
      <dgm:spPr/>
      <dgm:t>
        <a:bodyPr/>
        <a:lstStyle/>
        <a:p>
          <a:endParaRPr lang="en-US"/>
        </a:p>
      </dgm:t>
    </dgm:pt>
    <dgm:pt modelId="{641A5C81-618E-447F-B447-73FA9CF96120}" type="sibTrans" cxnId="{800C332A-01EF-4C69-94A6-6A67C87150E5}">
      <dgm:prSet/>
      <dgm:spPr/>
      <dgm:t>
        <a:bodyPr/>
        <a:lstStyle/>
        <a:p>
          <a:endParaRPr lang="en-US"/>
        </a:p>
      </dgm:t>
    </dgm:pt>
    <dgm:pt modelId="{E1A7ABA7-5499-4A3B-84B6-4C8F8B45C9F8}">
      <dgm:prSet phldrT="[Text]"/>
      <dgm:spPr/>
      <dgm:t>
        <a:bodyPr/>
        <a:lstStyle/>
        <a:p>
          <a:r>
            <a:rPr lang="en-US" dirty="0"/>
            <a:t>Linear</a:t>
          </a:r>
        </a:p>
      </dgm:t>
    </dgm:pt>
    <dgm:pt modelId="{986B2182-EDD7-4415-B929-F099EA710720}" type="parTrans" cxnId="{B5AD4B70-E380-4EA2-87F9-09C3581E9AFB}">
      <dgm:prSet/>
      <dgm:spPr/>
      <dgm:t>
        <a:bodyPr/>
        <a:lstStyle/>
        <a:p>
          <a:endParaRPr lang="en-US"/>
        </a:p>
      </dgm:t>
    </dgm:pt>
    <dgm:pt modelId="{671A8C8F-5434-4282-AE16-4253B5ECBB3B}" type="sibTrans" cxnId="{B5AD4B70-E380-4EA2-87F9-09C3581E9AFB}">
      <dgm:prSet/>
      <dgm:spPr/>
      <dgm:t>
        <a:bodyPr/>
        <a:lstStyle/>
        <a:p>
          <a:endParaRPr lang="en-US"/>
        </a:p>
      </dgm:t>
    </dgm:pt>
    <dgm:pt modelId="{EA329305-D4D7-4FF2-A88B-AC08AD8E78BD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4FD7AA15-36FD-47EB-A4BB-7B68690ABBF5}" type="parTrans" cxnId="{BD6DD986-CD2E-431B-966C-4B7E4928CA18}">
      <dgm:prSet/>
      <dgm:spPr/>
      <dgm:t>
        <a:bodyPr/>
        <a:lstStyle/>
        <a:p>
          <a:endParaRPr lang="en-US"/>
        </a:p>
      </dgm:t>
    </dgm:pt>
    <dgm:pt modelId="{40DC29D1-021A-4A17-B0E6-213E97CA0A6A}" type="sibTrans" cxnId="{BD6DD986-CD2E-431B-966C-4B7E4928CA18}">
      <dgm:prSet/>
      <dgm:spPr/>
      <dgm:t>
        <a:bodyPr/>
        <a:lstStyle/>
        <a:p>
          <a:endParaRPr lang="en-US"/>
        </a:p>
      </dgm:t>
    </dgm:pt>
    <dgm:pt modelId="{F7361079-79B0-4BEF-AFC8-6E6CCE3F0FFD}">
      <dgm:prSet phldrT="[Text]"/>
      <dgm:spPr/>
      <dgm:t>
        <a:bodyPr/>
        <a:lstStyle/>
        <a:p>
          <a:r>
            <a:rPr lang="en-US" dirty="0"/>
            <a:t>LDA</a:t>
          </a:r>
        </a:p>
      </dgm:t>
    </dgm:pt>
    <dgm:pt modelId="{0208A736-DFA9-411F-A260-D636A855835F}" type="parTrans" cxnId="{FBDED801-E326-443F-8304-5DAD3347EAFB}">
      <dgm:prSet/>
      <dgm:spPr/>
      <dgm:t>
        <a:bodyPr/>
        <a:lstStyle/>
        <a:p>
          <a:endParaRPr lang="en-US"/>
        </a:p>
      </dgm:t>
    </dgm:pt>
    <dgm:pt modelId="{85A1F367-E1DD-4F9F-BED6-D52704FCDD58}" type="sibTrans" cxnId="{FBDED801-E326-443F-8304-5DAD3347EAFB}">
      <dgm:prSet/>
      <dgm:spPr/>
      <dgm:t>
        <a:bodyPr/>
        <a:lstStyle/>
        <a:p>
          <a:endParaRPr lang="en-US"/>
        </a:p>
      </dgm:t>
    </dgm:pt>
    <dgm:pt modelId="{AC99B8C9-E7EE-4C89-9A09-1D1BD516E7D0}">
      <dgm:prSet phldrT="[Text]"/>
      <dgm:spPr/>
      <dgm:t>
        <a:bodyPr/>
        <a:lstStyle/>
        <a:p>
          <a:r>
            <a:rPr lang="en-US" dirty="0"/>
            <a:t>Non-Linear</a:t>
          </a:r>
        </a:p>
      </dgm:t>
    </dgm:pt>
    <dgm:pt modelId="{E5304B23-18ED-4BF0-89ED-EC1A1249204B}" type="parTrans" cxnId="{91CB506C-70FF-4319-BEB8-3F51216449A6}">
      <dgm:prSet/>
      <dgm:spPr/>
      <dgm:t>
        <a:bodyPr/>
        <a:lstStyle/>
        <a:p>
          <a:endParaRPr lang="en-US"/>
        </a:p>
      </dgm:t>
    </dgm:pt>
    <dgm:pt modelId="{FAAEDE28-C176-44FD-A45D-3245CAAD9076}" type="sibTrans" cxnId="{91CB506C-70FF-4319-BEB8-3F51216449A6}">
      <dgm:prSet/>
      <dgm:spPr/>
      <dgm:t>
        <a:bodyPr/>
        <a:lstStyle/>
        <a:p>
          <a:endParaRPr lang="en-US"/>
        </a:p>
      </dgm:t>
    </dgm:pt>
    <dgm:pt modelId="{4AD04714-3E9A-437C-881D-C59AA3109C17}">
      <dgm:prSet phldrT="[Text]"/>
      <dgm:spPr/>
      <dgm:t>
        <a:bodyPr/>
        <a:lstStyle/>
        <a:p>
          <a:r>
            <a:rPr lang="en-US" dirty="0"/>
            <a:t>Autoencoders</a:t>
          </a:r>
        </a:p>
      </dgm:t>
    </dgm:pt>
    <dgm:pt modelId="{E6C7BE93-6155-4D1D-96E7-97BFA0CE21DF}" type="parTrans" cxnId="{7B1AEF72-3775-438F-A4E9-D1553B1195E2}">
      <dgm:prSet/>
      <dgm:spPr/>
      <dgm:t>
        <a:bodyPr/>
        <a:lstStyle/>
        <a:p>
          <a:endParaRPr lang="en-US"/>
        </a:p>
      </dgm:t>
    </dgm:pt>
    <dgm:pt modelId="{EF180A1B-2382-4513-BA7E-6B6101FC47BA}" type="sibTrans" cxnId="{7B1AEF72-3775-438F-A4E9-D1553B1195E2}">
      <dgm:prSet/>
      <dgm:spPr/>
      <dgm:t>
        <a:bodyPr/>
        <a:lstStyle/>
        <a:p>
          <a:endParaRPr lang="en-US"/>
        </a:p>
      </dgm:t>
    </dgm:pt>
    <dgm:pt modelId="{5A1724B1-D5C7-468A-BFDA-BD0370F70EEC}">
      <dgm:prSet phldrT="[Text]"/>
      <dgm:spPr/>
      <dgm:t>
        <a:bodyPr/>
        <a:lstStyle/>
        <a:p>
          <a:r>
            <a:rPr lang="en-US" dirty="0"/>
            <a:t>T-SNE</a:t>
          </a:r>
        </a:p>
      </dgm:t>
    </dgm:pt>
    <dgm:pt modelId="{99DD558D-2E1D-416D-8456-E180B00F249F}" type="parTrans" cxnId="{EEFCF221-F5A2-481A-8384-26903252B1AE}">
      <dgm:prSet/>
      <dgm:spPr/>
      <dgm:t>
        <a:bodyPr/>
        <a:lstStyle/>
        <a:p>
          <a:endParaRPr lang="en-US"/>
        </a:p>
      </dgm:t>
    </dgm:pt>
    <dgm:pt modelId="{744E3D1E-9018-4471-B7D7-57C7BD00236B}" type="sibTrans" cxnId="{EEFCF221-F5A2-481A-8384-26903252B1AE}">
      <dgm:prSet/>
      <dgm:spPr/>
      <dgm:t>
        <a:bodyPr/>
        <a:lstStyle/>
        <a:p>
          <a:endParaRPr lang="en-US"/>
        </a:p>
      </dgm:t>
    </dgm:pt>
    <dgm:pt modelId="{A5F173AE-C494-461A-BE2C-C37484B84A40}">
      <dgm:prSet phldrT="[Text]"/>
      <dgm:spPr/>
      <dgm:t>
        <a:bodyPr/>
        <a:lstStyle/>
        <a:p>
          <a:r>
            <a:rPr lang="en-US" dirty="0"/>
            <a:t>Kernel PCA</a:t>
          </a:r>
        </a:p>
      </dgm:t>
    </dgm:pt>
    <dgm:pt modelId="{8B83AC03-73AC-4BAF-B49E-E4F88C750314}" type="parTrans" cxnId="{DD45E045-D83C-43FF-A1D7-5BFF8D0B45C3}">
      <dgm:prSet/>
      <dgm:spPr/>
      <dgm:t>
        <a:bodyPr/>
        <a:lstStyle/>
        <a:p>
          <a:endParaRPr lang="en-US"/>
        </a:p>
      </dgm:t>
    </dgm:pt>
    <dgm:pt modelId="{5D733925-728E-4097-BF60-DFFCA8B27AEE}" type="sibTrans" cxnId="{DD45E045-D83C-43FF-A1D7-5BFF8D0B45C3}">
      <dgm:prSet/>
      <dgm:spPr/>
      <dgm:t>
        <a:bodyPr/>
        <a:lstStyle/>
        <a:p>
          <a:endParaRPr lang="en-US"/>
        </a:p>
      </dgm:t>
    </dgm:pt>
    <dgm:pt modelId="{52BE7AAA-8E2C-443A-8250-A1943758B431}">
      <dgm:prSet phldrT="[Text]"/>
      <dgm:spPr/>
      <dgm:t>
        <a:bodyPr/>
        <a:lstStyle/>
        <a:p>
          <a:r>
            <a:rPr lang="en-US" dirty="0"/>
            <a:t>LLE</a:t>
          </a:r>
        </a:p>
      </dgm:t>
    </dgm:pt>
    <dgm:pt modelId="{3AD612B1-B208-4EE1-BF63-5CB6631C394A}" type="parTrans" cxnId="{191AE2CD-9E16-4516-9E12-28FDDF95A700}">
      <dgm:prSet/>
      <dgm:spPr/>
      <dgm:t>
        <a:bodyPr/>
        <a:lstStyle/>
        <a:p>
          <a:endParaRPr lang="en-US"/>
        </a:p>
      </dgm:t>
    </dgm:pt>
    <dgm:pt modelId="{7B9937B1-913B-41D7-8778-A4A301C12E5B}" type="sibTrans" cxnId="{191AE2CD-9E16-4516-9E12-28FDDF95A700}">
      <dgm:prSet/>
      <dgm:spPr/>
      <dgm:t>
        <a:bodyPr/>
        <a:lstStyle/>
        <a:p>
          <a:endParaRPr lang="en-US"/>
        </a:p>
      </dgm:t>
    </dgm:pt>
    <dgm:pt modelId="{7C9F842B-5ADD-49B6-8435-9C146404879D}">
      <dgm:prSet phldrT="[Text]"/>
      <dgm:spPr/>
      <dgm:t>
        <a:bodyPr/>
        <a:lstStyle/>
        <a:p>
          <a:r>
            <a:rPr lang="en-US" dirty="0"/>
            <a:t>Vanilla Autoencoder</a:t>
          </a:r>
        </a:p>
      </dgm:t>
    </dgm:pt>
    <dgm:pt modelId="{63888773-DC49-4102-B15E-783ADFE162FA}" type="parTrans" cxnId="{62E1BF8E-7617-4BFF-A301-5493879CC9C1}">
      <dgm:prSet/>
      <dgm:spPr/>
      <dgm:t>
        <a:bodyPr/>
        <a:lstStyle/>
        <a:p>
          <a:endParaRPr lang="en-US"/>
        </a:p>
      </dgm:t>
    </dgm:pt>
    <dgm:pt modelId="{7B194F8B-2E8F-44E1-A4C5-716F835C6B07}" type="sibTrans" cxnId="{62E1BF8E-7617-4BFF-A301-5493879CC9C1}">
      <dgm:prSet/>
      <dgm:spPr/>
      <dgm:t>
        <a:bodyPr/>
        <a:lstStyle/>
        <a:p>
          <a:endParaRPr lang="en-US"/>
        </a:p>
      </dgm:t>
    </dgm:pt>
    <dgm:pt modelId="{259C05F5-4C4D-4188-A562-1AC05A4937D1}">
      <dgm:prSet phldrT="[Text]"/>
      <dgm:spPr/>
      <dgm:t>
        <a:bodyPr/>
        <a:lstStyle/>
        <a:p>
          <a:r>
            <a:rPr lang="en-US" dirty="0"/>
            <a:t>Variational Autoencoder</a:t>
          </a:r>
        </a:p>
      </dgm:t>
    </dgm:pt>
    <dgm:pt modelId="{5CD7D55D-1E1A-4D1C-85A4-699EB5DEBFB3}" type="parTrans" cxnId="{5D892055-7AE2-40EE-9EAF-F153CD3C4394}">
      <dgm:prSet/>
      <dgm:spPr/>
      <dgm:t>
        <a:bodyPr/>
        <a:lstStyle/>
        <a:p>
          <a:endParaRPr lang="en-US"/>
        </a:p>
      </dgm:t>
    </dgm:pt>
    <dgm:pt modelId="{A35C8559-4A0B-40E1-8EC5-01A9734AD2AE}" type="sibTrans" cxnId="{5D892055-7AE2-40EE-9EAF-F153CD3C4394}">
      <dgm:prSet/>
      <dgm:spPr/>
      <dgm:t>
        <a:bodyPr/>
        <a:lstStyle/>
        <a:p>
          <a:endParaRPr lang="en-US"/>
        </a:p>
      </dgm:t>
    </dgm:pt>
    <dgm:pt modelId="{F6F8D196-AC87-407C-88ED-2F2BAE69215C}" type="pres">
      <dgm:prSet presAssocID="{A28301F6-C417-442A-8A2A-C3B7FAC32A5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0BD26A-04A6-4D60-A28E-C32E63305ECD}" type="pres">
      <dgm:prSet presAssocID="{A96AFD76-F0CE-4473-95C3-757178DB54C6}" presName="hierRoot1" presStyleCnt="0"/>
      <dgm:spPr/>
    </dgm:pt>
    <dgm:pt modelId="{BC99B522-8F0C-4A49-910F-9F5A17B2692E}" type="pres">
      <dgm:prSet presAssocID="{A96AFD76-F0CE-4473-95C3-757178DB54C6}" presName="composite" presStyleCnt="0"/>
      <dgm:spPr/>
    </dgm:pt>
    <dgm:pt modelId="{4CDE0F32-63E9-44C7-A6FD-B344885689FC}" type="pres">
      <dgm:prSet presAssocID="{A96AFD76-F0CE-4473-95C3-757178DB54C6}" presName="background" presStyleLbl="node0" presStyleIdx="0" presStyleCnt="1"/>
      <dgm:spPr/>
    </dgm:pt>
    <dgm:pt modelId="{928AB717-7FD2-4F42-8528-31DDA0929F65}" type="pres">
      <dgm:prSet presAssocID="{A96AFD76-F0CE-4473-95C3-757178DB54C6}" presName="text" presStyleLbl="fgAcc0" presStyleIdx="0" presStyleCnt="1">
        <dgm:presLayoutVars>
          <dgm:chPref val="3"/>
        </dgm:presLayoutVars>
      </dgm:prSet>
      <dgm:spPr/>
    </dgm:pt>
    <dgm:pt modelId="{7F65CE70-2FAF-41AA-A2CC-B88557882374}" type="pres">
      <dgm:prSet presAssocID="{A96AFD76-F0CE-4473-95C3-757178DB54C6}" presName="hierChild2" presStyleCnt="0"/>
      <dgm:spPr/>
    </dgm:pt>
    <dgm:pt modelId="{F1965DF1-E970-4987-A9F1-562A5A189CC0}" type="pres">
      <dgm:prSet presAssocID="{986B2182-EDD7-4415-B929-F099EA710720}" presName="Name10" presStyleLbl="parChTrans1D2" presStyleIdx="0" presStyleCnt="2"/>
      <dgm:spPr/>
    </dgm:pt>
    <dgm:pt modelId="{71CF8AA1-D164-4FB2-AB62-03337C583328}" type="pres">
      <dgm:prSet presAssocID="{E1A7ABA7-5499-4A3B-84B6-4C8F8B45C9F8}" presName="hierRoot2" presStyleCnt="0"/>
      <dgm:spPr/>
    </dgm:pt>
    <dgm:pt modelId="{5B495451-5FAC-4BD1-962A-B6821F3BF4D7}" type="pres">
      <dgm:prSet presAssocID="{E1A7ABA7-5499-4A3B-84B6-4C8F8B45C9F8}" presName="composite2" presStyleCnt="0"/>
      <dgm:spPr/>
    </dgm:pt>
    <dgm:pt modelId="{FE8007CE-86FC-4DC6-A19F-22BDDB0B6B1C}" type="pres">
      <dgm:prSet presAssocID="{E1A7ABA7-5499-4A3B-84B6-4C8F8B45C9F8}" presName="background2" presStyleLbl="node2" presStyleIdx="0" presStyleCnt="2"/>
      <dgm:spPr/>
    </dgm:pt>
    <dgm:pt modelId="{BAB22EEB-43FD-49CE-8DD6-E2EBE0FCF576}" type="pres">
      <dgm:prSet presAssocID="{E1A7ABA7-5499-4A3B-84B6-4C8F8B45C9F8}" presName="text2" presStyleLbl="fgAcc2" presStyleIdx="0" presStyleCnt="2">
        <dgm:presLayoutVars>
          <dgm:chPref val="3"/>
        </dgm:presLayoutVars>
      </dgm:prSet>
      <dgm:spPr/>
    </dgm:pt>
    <dgm:pt modelId="{BCF1165C-368F-49E9-AD30-98941E1CDE8C}" type="pres">
      <dgm:prSet presAssocID="{E1A7ABA7-5499-4A3B-84B6-4C8F8B45C9F8}" presName="hierChild3" presStyleCnt="0"/>
      <dgm:spPr/>
    </dgm:pt>
    <dgm:pt modelId="{024DE923-4A15-4C99-B5F8-FA37E41EFE90}" type="pres">
      <dgm:prSet presAssocID="{4FD7AA15-36FD-47EB-A4BB-7B68690ABBF5}" presName="Name17" presStyleLbl="parChTrans1D3" presStyleIdx="0" presStyleCnt="6"/>
      <dgm:spPr/>
    </dgm:pt>
    <dgm:pt modelId="{07DD68E4-DFA2-40A7-882D-5F1BC86630BA}" type="pres">
      <dgm:prSet presAssocID="{EA329305-D4D7-4FF2-A88B-AC08AD8E78BD}" presName="hierRoot3" presStyleCnt="0"/>
      <dgm:spPr/>
    </dgm:pt>
    <dgm:pt modelId="{C8FF52E8-6E77-4684-9089-4BF5361B6B23}" type="pres">
      <dgm:prSet presAssocID="{EA329305-D4D7-4FF2-A88B-AC08AD8E78BD}" presName="composite3" presStyleCnt="0"/>
      <dgm:spPr/>
    </dgm:pt>
    <dgm:pt modelId="{AFE57359-CFE3-4B59-B7C5-288364E1287D}" type="pres">
      <dgm:prSet presAssocID="{EA329305-D4D7-4FF2-A88B-AC08AD8E78BD}" presName="background3" presStyleLbl="node3" presStyleIdx="0" presStyleCnt="6"/>
      <dgm:spPr/>
    </dgm:pt>
    <dgm:pt modelId="{94ED2242-5666-4F28-A36D-E9FC5A44CBC6}" type="pres">
      <dgm:prSet presAssocID="{EA329305-D4D7-4FF2-A88B-AC08AD8E78BD}" presName="text3" presStyleLbl="fgAcc3" presStyleIdx="0" presStyleCnt="6">
        <dgm:presLayoutVars>
          <dgm:chPref val="3"/>
        </dgm:presLayoutVars>
      </dgm:prSet>
      <dgm:spPr/>
    </dgm:pt>
    <dgm:pt modelId="{13A7DF84-F80C-489F-A4AB-C83F092EFAE2}" type="pres">
      <dgm:prSet presAssocID="{EA329305-D4D7-4FF2-A88B-AC08AD8E78BD}" presName="hierChild4" presStyleCnt="0"/>
      <dgm:spPr/>
    </dgm:pt>
    <dgm:pt modelId="{91E0FC47-9959-42AA-9A96-F87A939BAAFF}" type="pres">
      <dgm:prSet presAssocID="{0208A736-DFA9-411F-A260-D636A855835F}" presName="Name17" presStyleLbl="parChTrans1D3" presStyleIdx="1" presStyleCnt="6"/>
      <dgm:spPr/>
    </dgm:pt>
    <dgm:pt modelId="{F7787A40-202D-4E7D-BC6D-0B6F878F64C2}" type="pres">
      <dgm:prSet presAssocID="{F7361079-79B0-4BEF-AFC8-6E6CCE3F0FFD}" presName="hierRoot3" presStyleCnt="0"/>
      <dgm:spPr/>
    </dgm:pt>
    <dgm:pt modelId="{FD16C249-A18C-4D35-991F-84D84E3D2B3A}" type="pres">
      <dgm:prSet presAssocID="{F7361079-79B0-4BEF-AFC8-6E6CCE3F0FFD}" presName="composite3" presStyleCnt="0"/>
      <dgm:spPr/>
    </dgm:pt>
    <dgm:pt modelId="{DC84955E-B589-48FA-9429-F7379FDE5297}" type="pres">
      <dgm:prSet presAssocID="{F7361079-79B0-4BEF-AFC8-6E6CCE3F0FFD}" presName="background3" presStyleLbl="node3" presStyleIdx="1" presStyleCnt="6"/>
      <dgm:spPr/>
    </dgm:pt>
    <dgm:pt modelId="{8F3C8F65-B8BD-4C48-84F5-612F5402A57A}" type="pres">
      <dgm:prSet presAssocID="{F7361079-79B0-4BEF-AFC8-6E6CCE3F0FFD}" presName="text3" presStyleLbl="fgAcc3" presStyleIdx="1" presStyleCnt="6">
        <dgm:presLayoutVars>
          <dgm:chPref val="3"/>
        </dgm:presLayoutVars>
      </dgm:prSet>
      <dgm:spPr/>
    </dgm:pt>
    <dgm:pt modelId="{66C38E36-3509-40C9-9963-C4517134BD45}" type="pres">
      <dgm:prSet presAssocID="{F7361079-79B0-4BEF-AFC8-6E6CCE3F0FFD}" presName="hierChild4" presStyleCnt="0"/>
      <dgm:spPr/>
    </dgm:pt>
    <dgm:pt modelId="{46959DA8-D495-4C64-A786-C0179C282745}" type="pres">
      <dgm:prSet presAssocID="{E5304B23-18ED-4BF0-89ED-EC1A1249204B}" presName="Name10" presStyleLbl="parChTrans1D2" presStyleIdx="1" presStyleCnt="2"/>
      <dgm:spPr/>
    </dgm:pt>
    <dgm:pt modelId="{51948F57-5FBF-4B21-8019-9CC849A915B2}" type="pres">
      <dgm:prSet presAssocID="{AC99B8C9-E7EE-4C89-9A09-1D1BD516E7D0}" presName="hierRoot2" presStyleCnt="0"/>
      <dgm:spPr/>
    </dgm:pt>
    <dgm:pt modelId="{691F0B4E-D049-44B4-A42F-A412C3B4C94F}" type="pres">
      <dgm:prSet presAssocID="{AC99B8C9-E7EE-4C89-9A09-1D1BD516E7D0}" presName="composite2" presStyleCnt="0"/>
      <dgm:spPr/>
    </dgm:pt>
    <dgm:pt modelId="{999ABF67-18EA-4F2C-8D79-FE8CC258DB77}" type="pres">
      <dgm:prSet presAssocID="{AC99B8C9-E7EE-4C89-9A09-1D1BD516E7D0}" presName="background2" presStyleLbl="node2" presStyleIdx="1" presStyleCnt="2"/>
      <dgm:spPr/>
    </dgm:pt>
    <dgm:pt modelId="{50D037A4-6C98-4D5B-BE65-2DADDF2EB165}" type="pres">
      <dgm:prSet presAssocID="{AC99B8C9-E7EE-4C89-9A09-1D1BD516E7D0}" presName="text2" presStyleLbl="fgAcc2" presStyleIdx="1" presStyleCnt="2">
        <dgm:presLayoutVars>
          <dgm:chPref val="3"/>
        </dgm:presLayoutVars>
      </dgm:prSet>
      <dgm:spPr/>
    </dgm:pt>
    <dgm:pt modelId="{D1372CE8-875E-4B3C-A98E-872112F55BC8}" type="pres">
      <dgm:prSet presAssocID="{AC99B8C9-E7EE-4C89-9A09-1D1BD516E7D0}" presName="hierChild3" presStyleCnt="0"/>
      <dgm:spPr/>
    </dgm:pt>
    <dgm:pt modelId="{B1D9BA31-EBBE-42BB-A48C-4E667F5DB824}" type="pres">
      <dgm:prSet presAssocID="{E6C7BE93-6155-4D1D-96E7-97BFA0CE21DF}" presName="Name17" presStyleLbl="parChTrans1D3" presStyleIdx="2" presStyleCnt="6"/>
      <dgm:spPr/>
    </dgm:pt>
    <dgm:pt modelId="{9C9E4EF8-BD4B-42E0-B4BF-57DB4E4CFA6B}" type="pres">
      <dgm:prSet presAssocID="{4AD04714-3E9A-437C-881D-C59AA3109C17}" presName="hierRoot3" presStyleCnt="0"/>
      <dgm:spPr/>
    </dgm:pt>
    <dgm:pt modelId="{5E25C8ED-F566-4D17-961A-E1DEF5FB72C3}" type="pres">
      <dgm:prSet presAssocID="{4AD04714-3E9A-437C-881D-C59AA3109C17}" presName="composite3" presStyleCnt="0"/>
      <dgm:spPr/>
    </dgm:pt>
    <dgm:pt modelId="{33B5FD2B-CE7A-4D07-BF2E-40526755B1ED}" type="pres">
      <dgm:prSet presAssocID="{4AD04714-3E9A-437C-881D-C59AA3109C17}" presName="background3" presStyleLbl="node3" presStyleIdx="2" presStyleCnt="6"/>
      <dgm:spPr/>
    </dgm:pt>
    <dgm:pt modelId="{AF4335A5-DAAE-4A16-8F30-CB088854DFA8}" type="pres">
      <dgm:prSet presAssocID="{4AD04714-3E9A-437C-881D-C59AA3109C17}" presName="text3" presStyleLbl="fgAcc3" presStyleIdx="2" presStyleCnt="6">
        <dgm:presLayoutVars>
          <dgm:chPref val="3"/>
        </dgm:presLayoutVars>
      </dgm:prSet>
      <dgm:spPr/>
    </dgm:pt>
    <dgm:pt modelId="{86900E81-358B-4ACA-B554-1D37B14A10C2}" type="pres">
      <dgm:prSet presAssocID="{4AD04714-3E9A-437C-881D-C59AA3109C17}" presName="hierChild4" presStyleCnt="0"/>
      <dgm:spPr/>
    </dgm:pt>
    <dgm:pt modelId="{0C0AB407-A369-42CB-AC5A-41E1E1F3F28E}" type="pres">
      <dgm:prSet presAssocID="{63888773-DC49-4102-B15E-783ADFE162FA}" presName="Name23" presStyleLbl="parChTrans1D4" presStyleIdx="0" presStyleCnt="2"/>
      <dgm:spPr/>
    </dgm:pt>
    <dgm:pt modelId="{3B123864-6CE4-4508-8BB0-644C98C2B2DE}" type="pres">
      <dgm:prSet presAssocID="{7C9F842B-5ADD-49B6-8435-9C146404879D}" presName="hierRoot4" presStyleCnt="0"/>
      <dgm:spPr/>
    </dgm:pt>
    <dgm:pt modelId="{E40E3360-AD17-4A6D-9EAA-138F351576BF}" type="pres">
      <dgm:prSet presAssocID="{7C9F842B-5ADD-49B6-8435-9C146404879D}" presName="composite4" presStyleCnt="0"/>
      <dgm:spPr/>
    </dgm:pt>
    <dgm:pt modelId="{DE2B4EF4-79C2-4124-8DFD-9B1FA588C7A3}" type="pres">
      <dgm:prSet presAssocID="{7C9F842B-5ADD-49B6-8435-9C146404879D}" presName="background4" presStyleLbl="node4" presStyleIdx="0" presStyleCnt="2"/>
      <dgm:spPr/>
    </dgm:pt>
    <dgm:pt modelId="{DC57F30D-0E0B-48AF-8C46-A3A02BC23C3A}" type="pres">
      <dgm:prSet presAssocID="{7C9F842B-5ADD-49B6-8435-9C146404879D}" presName="text4" presStyleLbl="fgAcc4" presStyleIdx="0" presStyleCnt="2">
        <dgm:presLayoutVars>
          <dgm:chPref val="3"/>
        </dgm:presLayoutVars>
      </dgm:prSet>
      <dgm:spPr/>
    </dgm:pt>
    <dgm:pt modelId="{7E9C3864-5126-45A9-9A10-0F997F3ABCBC}" type="pres">
      <dgm:prSet presAssocID="{7C9F842B-5ADD-49B6-8435-9C146404879D}" presName="hierChild5" presStyleCnt="0"/>
      <dgm:spPr/>
    </dgm:pt>
    <dgm:pt modelId="{1D78ABB7-A883-4CD7-B98A-18489887880B}" type="pres">
      <dgm:prSet presAssocID="{5CD7D55D-1E1A-4D1C-85A4-699EB5DEBFB3}" presName="Name23" presStyleLbl="parChTrans1D4" presStyleIdx="1" presStyleCnt="2"/>
      <dgm:spPr/>
    </dgm:pt>
    <dgm:pt modelId="{93064346-5D3B-44D6-9869-D00CC3DD2878}" type="pres">
      <dgm:prSet presAssocID="{259C05F5-4C4D-4188-A562-1AC05A4937D1}" presName="hierRoot4" presStyleCnt="0"/>
      <dgm:spPr/>
    </dgm:pt>
    <dgm:pt modelId="{D864B342-E018-4E4E-9521-45DECED56020}" type="pres">
      <dgm:prSet presAssocID="{259C05F5-4C4D-4188-A562-1AC05A4937D1}" presName="composite4" presStyleCnt="0"/>
      <dgm:spPr/>
    </dgm:pt>
    <dgm:pt modelId="{B031F70D-A12B-45BB-A017-EA1070DB4C88}" type="pres">
      <dgm:prSet presAssocID="{259C05F5-4C4D-4188-A562-1AC05A4937D1}" presName="background4" presStyleLbl="node4" presStyleIdx="1" presStyleCnt="2"/>
      <dgm:spPr/>
    </dgm:pt>
    <dgm:pt modelId="{17E72C17-9945-4947-A664-68B4F81A8B7D}" type="pres">
      <dgm:prSet presAssocID="{259C05F5-4C4D-4188-A562-1AC05A4937D1}" presName="text4" presStyleLbl="fgAcc4" presStyleIdx="1" presStyleCnt="2">
        <dgm:presLayoutVars>
          <dgm:chPref val="3"/>
        </dgm:presLayoutVars>
      </dgm:prSet>
      <dgm:spPr/>
    </dgm:pt>
    <dgm:pt modelId="{35CB8943-3948-4625-95C4-A680DD57271E}" type="pres">
      <dgm:prSet presAssocID="{259C05F5-4C4D-4188-A562-1AC05A4937D1}" presName="hierChild5" presStyleCnt="0"/>
      <dgm:spPr/>
    </dgm:pt>
    <dgm:pt modelId="{96EE6BBD-5F95-41CD-830E-0B6F860BF250}" type="pres">
      <dgm:prSet presAssocID="{99DD558D-2E1D-416D-8456-E180B00F249F}" presName="Name17" presStyleLbl="parChTrans1D3" presStyleIdx="3" presStyleCnt="6"/>
      <dgm:spPr/>
    </dgm:pt>
    <dgm:pt modelId="{4052927F-A51A-443F-97E9-F22122FD8E34}" type="pres">
      <dgm:prSet presAssocID="{5A1724B1-D5C7-468A-BFDA-BD0370F70EEC}" presName="hierRoot3" presStyleCnt="0"/>
      <dgm:spPr/>
    </dgm:pt>
    <dgm:pt modelId="{7843A7DE-E55B-482E-8BC6-B4805D3D006D}" type="pres">
      <dgm:prSet presAssocID="{5A1724B1-D5C7-468A-BFDA-BD0370F70EEC}" presName="composite3" presStyleCnt="0"/>
      <dgm:spPr/>
    </dgm:pt>
    <dgm:pt modelId="{A330BDA8-0F91-4F7E-B8B5-2BD98E50BD3C}" type="pres">
      <dgm:prSet presAssocID="{5A1724B1-D5C7-468A-BFDA-BD0370F70EEC}" presName="background3" presStyleLbl="node3" presStyleIdx="3" presStyleCnt="6"/>
      <dgm:spPr/>
    </dgm:pt>
    <dgm:pt modelId="{6E8726BE-6A21-4DEE-804D-FE2DDD4EBF3C}" type="pres">
      <dgm:prSet presAssocID="{5A1724B1-D5C7-468A-BFDA-BD0370F70EEC}" presName="text3" presStyleLbl="fgAcc3" presStyleIdx="3" presStyleCnt="6">
        <dgm:presLayoutVars>
          <dgm:chPref val="3"/>
        </dgm:presLayoutVars>
      </dgm:prSet>
      <dgm:spPr/>
    </dgm:pt>
    <dgm:pt modelId="{73336C99-6F2B-4DB9-B50F-C271A917E911}" type="pres">
      <dgm:prSet presAssocID="{5A1724B1-D5C7-468A-BFDA-BD0370F70EEC}" presName="hierChild4" presStyleCnt="0"/>
      <dgm:spPr/>
    </dgm:pt>
    <dgm:pt modelId="{946C1182-1AA6-49A4-892B-EFD50A544BEE}" type="pres">
      <dgm:prSet presAssocID="{8B83AC03-73AC-4BAF-B49E-E4F88C750314}" presName="Name17" presStyleLbl="parChTrans1D3" presStyleIdx="4" presStyleCnt="6"/>
      <dgm:spPr/>
    </dgm:pt>
    <dgm:pt modelId="{61637581-E116-4D96-A861-8E15606E63A7}" type="pres">
      <dgm:prSet presAssocID="{A5F173AE-C494-461A-BE2C-C37484B84A40}" presName="hierRoot3" presStyleCnt="0"/>
      <dgm:spPr/>
    </dgm:pt>
    <dgm:pt modelId="{2FD0AF55-3C7A-448A-90BD-1F98464F0617}" type="pres">
      <dgm:prSet presAssocID="{A5F173AE-C494-461A-BE2C-C37484B84A40}" presName="composite3" presStyleCnt="0"/>
      <dgm:spPr/>
    </dgm:pt>
    <dgm:pt modelId="{0D48881C-B3D3-4317-8AB0-763AF155B9D1}" type="pres">
      <dgm:prSet presAssocID="{A5F173AE-C494-461A-BE2C-C37484B84A40}" presName="background3" presStyleLbl="node3" presStyleIdx="4" presStyleCnt="6"/>
      <dgm:spPr/>
    </dgm:pt>
    <dgm:pt modelId="{DF39F925-2CB4-45D0-BA07-0297891C7B27}" type="pres">
      <dgm:prSet presAssocID="{A5F173AE-C494-461A-BE2C-C37484B84A40}" presName="text3" presStyleLbl="fgAcc3" presStyleIdx="4" presStyleCnt="6">
        <dgm:presLayoutVars>
          <dgm:chPref val="3"/>
        </dgm:presLayoutVars>
      </dgm:prSet>
      <dgm:spPr/>
    </dgm:pt>
    <dgm:pt modelId="{B135F820-107C-4607-9353-58083E56973F}" type="pres">
      <dgm:prSet presAssocID="{A5F173AE-C494-461A-BE2C-C37484B84A40}" presName="hierChild4" presStyleCnt="0"/>
      <dgm:spPr/>
    </dgm:pt>
    <dgm:pt modelId="{7B03FFF6-ECBB-4EE5-8967-D7C0C04F23FB}" type="pres">
      <dgm:prSet presAssocID="{3AD612B1-B208-4EE1-BF63-5CB6631C394A}" presName="Name17" presStyleLbl="parChTrans1D3" presStyleIdx="5" presStyleCnt="6"/>
      <dgm:spPr/>
    </dgm:pt>
    <dgm:pt modelId="{8874FF87-A672-4CFD-9355-7209E150C034}" type="pres">
      <dgm:prSet presAssocID="{52BE7AAA-8E2C-443A-8250-A1943758B431}" presName="hierRoot3" presStyleCnt="0"/>
      <dgm:spPr/>
    </dgm:pt>
    <dgm:pt modelId="{DD8C60AF-20AA-4AB7-95BD-8B8DF1D590DA}" type="pres">
      <dgm:prSet presAssocID="{52BE7AAA-8E2C-443A-8250-A1943758B431}" presName="composite3" presStyleCnt="0"/>
      <dgm:spPr/>
    </dgm:pt>
    <dgm:pt modelId="{AC2117AD-5C07-434F-A922-84248D8C6701}" type="pres">
      <dgm:prSet presAssocID="{52BE7AAA-8E2C-443A-8250-A1943758B431}" presName="background3" presStyleLbl="node3" presStyleIdx="5" presStyleCnt="6"/>
      <dgm:spPr/>
    </dgm:pt>
    <dgm:pt modelId="{90B8B463-368D-4AAB-AC80-2BD02DA68725}" type="pres">
      <dgm:prSet presAssocID="{52BE7AAA-8E2C-443A-8250-A1943758B431}" presName="text3" presStyleLbl="fgAcc3" presStyleIdx="5" presStyleCnt="6">
        <dgm:presLayoutVars>
          <dgm:chPref val="3"/>
        </dgm:presLayoutVars>
      </dgm:prSet>
      <dgm:spPr/>
    </dgm:pt>
    <dgm:pt modelId="{0ABA7C5D-F549-4296-B557-6396832A3334}" type="pres">
      <dgm:prSet presAssocID="{52BE7AAA-8E2C-443A-8250-A1943758B431}" presName="hierChild4" presStyleCnt="0"/>
      <dgm:spPr/>
    </dgm:pt>
  </dgm:ptLst>
  <dgm:cxnLst>
    <dgm:cxn modelId="{FBDED801-E326-443F-8304-5DAD3347EAFB}" srcId="{E1A7ABA7-5499-4A3B-84B6-4C8F8B45C9F8}" destId="{F7361079-79B0-4BEF-AFC8-6E6CCE3F0FFD}" srcOrd="1" destOrd="0" parTransId="{0208A736-DFA9-411F-A260-D636A855835F}" sibTransId="{85A1F367-E1DD-4F9F-BED6-D52704FCDD58}"/>
    <dgm:cxn modelId="{869A8D0F-F0F2-43DF-8A10-4FDDD967730C}" type="presOf" srcId="{0208A736-DFA9-411F-A260-D636A855835F}" destId="{91E0FC47-9959-42AA-9A96-F87A939BAAFF}" srcOrd="0" destOrd="0" presId="urn:microsoft.com/office/officeart/2005/8/layout/hierarchy1"/>
    <dgm:cxn modelId="{2965461C-AF33-42DD-98EF-A1762AEDACD6}" type="presOf" srcId="{EA329305-D4D7-4FF2-A88B-AC08AD8E78BD}" destId="{94ED2242-5666-4F28-A36D-E9FC5A44CBC6}" srcOrd="0" destOrd="0" presId="urn:microsoft.com/office/officeart/2005/8/layout/hierarchy1"/>
    <dgm:cxn modelId="{7E674F20-232B-411E-8F59-2790B7B9C06E}" type="presOf" srcId="{A5F173AE-C494-461A-BE2C-C37484B84A40}" destId="{DF39F925-2CB4-45D0-BA07-0297891C7B27}" srcOrd="0" destOrd="0" presId="urn:microsoft.com/office/officeart/2005/8/layout/hierarchy1"/>
    <dgm:cxn modelId="{EEFCF221-F5A2-481A-8384-26903252B1AE}" srcId="{AC99B8C9-E7EE-4C89-9A09-1D1BD516E7D0}" destId="{5A1724B1-D5C7-468A-BFDA-BD0370F70EEC}" srcOrd="1" destOrd="0" parTransId="{99DD558D-2E1D-416D-8456-E180B00F249F}" sibTransId="{744E3D1E-9018-4471-B7D7-57C7BD00236B}"/>
    <dgm:cxn modelId="{35D8C323-E84B-4857-9F10-11D60E9673E9}" type="presOf" srcId="{3AD612B1-B208-4EE1-BF63-5CB6631C394A}" destId="{7B03FFF6-ECBB-4EE5-8967-D7C0C04F23FB}" srcOrd="0" destOrd="0" presId="urn:microsoft.com/office/officeart/2005/8/layout/hierarchy1"/>
    <dgm:cxn modelId="{800C332A-01EF-4C69-94A6-6A67C87150E5}" srcId="{A28301F6-C417-442A-8A2A-C3B7FAC32A55}" destId="{A96AFD76-F0CE-4473-95C3-757178DB54C6}" srcOrd="0" destOrd="0" parTransId="{521CE064-B375-44EA-9B1A-E416F6D4A170}" sibTransId="{641A5C81-618E-447F-B447-73FA9CF96120}"/>
    <dgm:cxn modelId="{FA48182B-CB2F-4895-BCA7-2FC983B80C3A}" type="presOf" srcId="{99DD558D-2E1D-416D-8456-E180B00F249F}" destId="{96EE6BBD-5F95-41CD-830E-0B6F860BF250}" srcOrd="0" destOrd="0" presId="urn:microsoft.com/office/officeart/2005/8/layout/hierarchy1"/>
    <dgm:cxn modelId="{1EF9D02B-F7A5-40D8-A8F4-EEA1BF2F7282}" type="presOf" srcId="{63888773-DC49-4102-B15E-783ADFE162FA}" destId="{0C0AB407-A369-42CB-AC5A-41E1E1F3F28E}" srcOrd="0" destOrd="0" presId="urn:microsoft.com/office/officeart/2005/8/layout/hierarchy1"/>
    <dgm:cxn modelId="{566C473A-4862-41B6-8D0B-24CEF447216F}" type="presOf" srcId="{AC99B8C9-E7EE-4C89-9A09-1D1BD516E7D0}" destId="{50D037A4-6C98-4D5B-BE65-2DADDF2EB165}" srcOrd="0" destOrd="0" presId="urn:microsoft.com/office/officeart/2005/8/layout/hierarchy1"/>
    <dgm:cxn modelId="{0E93B55E-3133-4B6A-B609-7B592E17DD72}" type="presOf" srcId="{E1A7ABA7-5499-4A3B-84B6-4C8F8B45C9F8}" destId="{BAB22EEB-43FD-49CE-8DD6-E2EBE0FCF576}" srcOrd="0" destOrd="0" presId="urn:microsoft.com/office/officeart/2005/8/layout/hierarchy1"/>
    <dgm:cxn modelId="{DD45E045-D83C-43FF-A1D7-5BFF8D0B45C3}" srcId="{AC99B8C9-E7EE-4C89-9A09-1D1BD516E7D0}" destId="{A5F173AE-C494-461A-BE2C-C37484B84A40}" srcOrd="2" destOrd="0" parTransId="{8B83AC03-73AC-4BAF-B49E-E4F88C750314}" sibTransId="{5D733925-728E-4097-BF60-DFFCA8B27AEE}"/>
    <dgm:cxn modelId="{91CB506C-70FF-4319-BEB8-3F51216449A6}" srcId="{A96AFD76-F0CE-4473-95C3-757178DB54C6}" destId="{AC99B8C9-E7EE-4C89-9A09-1D1BD516E7D0}" srcOrd="1" destOrd="0" parTransId="{E5304B23-18ED-4BF0-89ED-EC1A1249204B}" sibTransId="{FAAEDE28-C176-44FD-A45D-3245CAAD9076}"/>
    <dgm:cxn modelId="{0799374E-89EC-4DCB-8882-4B7FFAC1174C}" type="presOf" srcId="{7C9F842B-5ADD-49B6-8435-9C146404879D}" destId="{DC57F30D-0E0B-48AF-8C46-A3A02BC23C3A}" srcOrd="0" destOrd="0" presId="urn:microsoft.com/office/officeart/2005/8/layout/hierarchy1"/>
    <dgm:cxn modelId="{B5AD4B70-E380-4EA2-87F9-09C3581E9AFB}" srcId="{A96AFD76-F0CE-4473-95C3-757178DB54C6}" destId="{E1A7ABA7-5499-4A3B-84B6-4C8F8B45C9F8}" srcOrd="0" destOrd="0" parTransId="{986B2182-EDD7-4415-B929-F099EA710720}" sibTransId="{671A8C8F-5434-4282-AE16-4253B5ECBB3B}"/>
    <dgm:cxn modelId="{7B1AEF72-3775-438F-A4E9-D1553B1195E2}" srcId="{AC99B8C9-E7EE-4C89-9A09-1D1BD516E7D0}" destId="{4AD04714-3E9A-437C-881D-C59AA3109C17}" srcOrd="0" destOrd="0" parTransId="{E6C7BE93-6155-4D1D-96E7-97BFA0CE21DF}" sibTransId="{EF180A1B-2382-4513-BA7E-6B6101FC47BA}"/>
    <dgm:cxn modelId="{5D892055-7AE2-40EE-9EAF-F153CD3C4394}" srcId="{4AD04714-3E9A-437C-881D-C59AA3109C17}" destId="{259C05F5-4C4D-4188-A562-1AC05A4937D1}" srcOrd="1" destOrd="0" parTransId="{5CD7D55D-1E1A-4D1C-85A4-699EB5DEBFB3}" sibTransId="{A35C8559-4A0B-40E1-8EC5-01A9734AD2AE}"/>
    <dgm:cxn modelId="{BD6DD986-CD2E-431B-966C-4B7E4928CA18}" srcId="{E1A7ABA7-5499-4A3B-84B6-4C8F8B45C9F8}" destId="{EA329305-D4D7-4FF2-A88B-AC08AD8E78BD}" srcOrd="0" destOrd="0" parTransId="{4FD7AA15-36FD-47EB-A4BB-7B68690ABBF5}" sibTransId="{40DC29D1-021A-4A17-B0E6-213E97CA0A6A}"/>
    <dgm:cxn modelId="{978AE388-67F8-4811-9DBB-70992688EC34}" type="presOf" srcId="{E5304B23-18ED-4BF0-89ED-EC1A1249204B}" destId="{46959DA8-D495-4C64-A786-C0179C282745}" srcOrd="0" destOrd="0" presId="urn:microsoft.com/office/officeart/2005/8/layout/hierarchy1"/>
    <dgm:cxn modelId="{62E1BF8E-7617-4BFF-A301-5493879CC9C1}" srcId="{4AD04714-3E9A-437C-881D-C59AA3109C17}" destId="{7C9F842B-5ADD-49B6-8435-9C146404879D}" srcOrd="0" destOrd="0" parTransId="{63888773-DC49-4102-B15E-783ADFE162FA}" sibTransId="{7B194F8B-2E8F-44E1-A4C5-716F835C6B07}"/>
    <dgm:cxn modelId="{09C7B499-2685-4141-BD6B-48851A25FE52}" type="presOf" srcId="{A96AFD76-F0CE-4473-95C3-757178DB54C6}" destId="{928AB717-7FD2-4F42-8528-31DDA0929F65}" srcOrd="0" destOrd="0" presId="urn:microsoft.com/office/officeart/2005/8/layout/hierarchy1"/>
    <dgm:cxn modelId="{AF2731A0-368A-406A-9BDB-0534BB997FEA}" type="presOf" srcId="{E6C7BE93-6155-4D1D-96E7-97BFA0CE21DF}" destId="{B1D9BA31-EBBE-42BB-A48C-4E667F5DB824}" srcOrd="0" destOrd="0" presId="urn:microsoft.com/office/officeart/2005/8/layout/hierarchy1"/>
    <dgm:cxn modelId="{F112A0B1-AA8C-446A-A97D-F6B85B41A4BA}" type="presOf" srcId="{4AD04714-3E9A-437C-881D-C59AA3109C17}" destId="{AF4335A5-DAAE-4A16-8F30-CB088854DFA8}" srcOrd="0" destOrd="0" presId="urn:microsoft.com/office/officeart/2005/8/layout/hierarchy1"/>
    <dgm:cxn modelId="{A097A8BE-D615-4F0C-85F0-235D10C9C40B}" type="presOf" srcId="{4FD7AA15-36FD-47EB-A4BB-7B68690ABBF5}" destId="{024DE923-4A15-4C99-B5F8-FA37E41EFE90}" srcOrd="0" destOrd="0" presId="urn:microsoft.com/office/officeart/2005/8/layout/hierarchy1"/>
    <dgm:cxn modelId="{468319BF-664C-49DD-A532-A564522891F2}" type="presOf" srcId="{986B2182-EDD7-4415-B929-F099EA710720}" destId="{F1965DF1-E970-4987-A9F1-562A5A189CC0}" srcOrd="0" destOrd="0" presId="urn:microsoft.com/office/officeart/2005/8/layout/hierarchy1"/>
    <dgm:cxn modelId="{810F59C2-AA98-42F8-BB08-6C0FF6C79DC3}" type="presOf" srcId="{F7361079-79B0-4BEF-AFC8-6E6CCE3F0FFD}" destId="{8F3C8F65-B8BD-4C48-84F5-612F5402A57A}" srcOrd="0" destOrd="0" presId="urn:microsoft.com/office/officeart/2005/8/layout/hierarchy1"/>
    <dgm:cxn modelId="{CD46B0CB-9B1D-4EA3-B85A-BDDB3CC6ECE3}" type="presOf" srcId="{5CD7D55D-1E1A-4D1C-85A4-699EB5DEBFB3}" destId="{1D78ABB7-A883-4CD7-B98A-18489887880B}" srcOrd="0" destOrd="0" presId="urn:microsoft.com/office/officeart/2005/8/layout/hierarchy1"/>
    <dgm:cxn modelId="{191AE2CD-9E16-4516-9E12-28FDDF95A700}" srcId="{AC99B8C9-E7EE-4C89-9A09-1D1BD516E7D0}" destId="{52BE7AAA-8E2C-443A-8250-A1943758B431}" srcOrd="3" destOrd="0" parTransId="{3AD612B1-B208-4EE1-BF63-5CB6631C394A}" sibTransId="{7B9937B1-913B-41D7-8778-A4A301C12E5B}"/>
    <dgm:cxn modelId="{843B7DD4-E2F1-48EF-914A-4F44E558A235}" type="presOf" srcId="{A28301F6-C417-442A-8A2A-C3B7FAC32A55}" destId="{F6F8D196-AC87-407C-88ED-2F2BAE69215C}" srcOrd="0" destOrd="0" presId="urn:microsoft.com/office/officeart/2005/8/layout/hierarchy1"/>
    <dgm:cxn modelId="{AD2961DF-EB86-416E-A083-5FE52598DFBC}" type="presOf" srcId="{52BE7AAA-8E2C-443A-8250-A1943758B431}" destId="{90B8B463-368D-4AAB-AC80-2BD02DA68725}" srcOrd="0" destOrd="0" presId="urn:microsoft.com/office/officeart/2005/8/layout/hierarchy1"/>
    <dgm:cxn modelId="{9A3C4FE4-8A91-4B0B-AD4E-B8ABD41C4EF2}" type="presOf" srcId="{8B83AC03-73AC-4BAF-B49E-E4F88C750314}" destId="{946C1182-1AA6-49A4-892B-EFD50A544BEE}" srcOrd="0" destOrd="0" presId="urn:microsoft.com/office/officeart/2005/8/layout/hierarchy1"/>
    <dgm:cxn modelId="{02A0CCE7-132C-4C70-A530-5997EB918945}" type="presOf" srcId="{259C05F5-4C4D-4188-A562-1AC05A4937D1}" destId="{17E72C17-9945-4947-A664-68B4F81A8B7D}" srcOrd="0" destOrd="0" presId="urn:microsoft.com/office/officeart/2005/8/layout/hierarchy1"/>
    <dgm:cxn modelId="{242ADAF7-CCD0-45D0-90D6-D0005C545958}" type="presOf" srcId="{5A1724B1-D5C7-468A-BFDA-BD0370F70EEC}" destId="{6E8726BE-6A21-4DEE-804D-FE2DDD4EBF3C}" srcOrd="0" destOrd="0" presId="urn:microsoft.com/office/officeart/2005/8/layout/hierarchy1"/>
    <dgm:cxn modelId="{E036489C-B0D4-4DDA-A679-117ACED4A91F}" type="presParOf" srcId="{F6F8D196-AC87-407C-88ED-2F2BAE69215C}" destId="{6D0BD26A-04A6-4D60-A28E-C32E63305ECD}" srcOrd="0" destOrd="0" presId="urn:microsoft.com/office/officeart/2005/8/layout/hierarchy1"/>
    <dgm:cxn modelId="{FCF8FCC7-E36F-4743-9340-725A326E9CE7}" type="presParOf" srcId="{6D0BD26A-04A6-4D60-A28E-C32E63305ECD}" destId="{BC99B522-8F0C-4A49-910F-9F5A17B2692E}" srcOrd="0" destOrd="0" presId="urn:microsoft.com/office/officeart/2005/8/layout/hierarchy1"/>
    <dgm:cxn modelId="{D4A639B9-4809-41B4-B360-B8E4FCE14BA9}" type="presParOf" srcId="{BC99B522-8F0C-4A49-910F-9F5A17B2692E}" destId="{4CDE0F32-63E9-44C7-A6FD-B344885689FC}" srcOrd="0" destOrd="0" presId="urn:microsoft.com/office/officeart/2005/8/layout/hierarchy1"/>
    <dgm:cxn modelId="{53C5CF41-B402-40AA-AAB4-FBB6E6113D63}" type="presParOf" srcId="{BC99B522-8F0C-4A49-910F-9F5A17B2692E}" destId="{928AB717-7FD2-4F42-8528-31DDA0929F65}" srcOrd="1" destOrd="0" presId="urn:microsoft.com/office/officeart/2005/8/layout/hierarchy1"/>
    <dgm:cxn modelId="{F5005385-CD06-488D-A402-589C9069B0D3}" type="presParOf" srcId="{6D0BD26A-04A6-4D60-A28E-C32E63305ECD}" destId="{7F65CE70-2FAF-41AA-A2CC-B88557882374}" srcOrd="1" destOrd="0" presId="urn:microsoft.com/office/officeart/2005/8/layout/hierarchy1"/>
    <dgm:cxn modelId="{FDC003BD-E174-42E4-9411-DFFE1C0CB686}" type="presParOf" srcId="{7F65CE70-2FAF-41AA-A2CC-B88557882374}" destId="{F1965DF1-E970-4987-A9F1-562A5A189CC0}" srcOrd="0" destOrd="0" presId="urn:microsoft.com/office/officeart/2005/8/layout/hierarchy1"/>
    <dgm:cxn modelId="{733DB4C3-DF10-43EF-968C-E7FB19EA3981}" type="presParOf" srcId="{7F65CE70-2FAF-41AA-A2CC-B88557882374}" destId="{71CF8AA1-D164-4FB2-AB62-03337C583328}" srcOrd="1" destOrd="0" presId="urn:microsoft.com/office/officeart/2005/8/layout/hierarchy1"/>
    <dgm:cxn modelId="{2A745DEE-264E-487B-BFB9-6F580460FC28}" type="presParOf" srcId="{71CF8AA1-D164-4FB2-AB62-03337C583328}" destId="{5B495451-5FAC-4BD1-962A-B6821F3BF4D7}" srcOrd="0" destOrd="0" presId="urn:microsoft.com/office/officeart/2005/8/layout/hierarchy1"/>
    <dgm:cxn modelId="{D07633AE-0B9B-44BF-82B8-BC04DA5F63B3}" type="presParOf" srcId="{5B495451-5FAC-4BD1-962A-B6821F3BF4D7}" destId="{FE8007CE-86FC-4DC6-A19F-22BDDB0B6B1C}" srcOrd="0" destOrd="0" presId="urn:microsoft.com/office/officeart/2005/8/layout/hierarchy1"/>
    <dgm:cxn modelId="{5FD6637E-D491-4116-AD01-6EEAEDF9A57D}" type="presParOf" srcId="{5B495451-5FAC-4BD1-962A-B6821F3BF4D7}" destId="{BAB22EEB-43FD-49CE-8DD6-E2EBE0FCF576}" srcOrd="1" destOrd="0" presId="urn:microsoft.com/office/officeart/2005/8/layout/hierarchy1"/>
    <dgm:cxn modelId="{3B74144B-A2CF-4035-9B5C-869CAA67F452}" type="presParOf" srcId="{71CF8AA1-D164-4FB2-AB62-03337C583328}" destId="{BCF1165C-368F-49E9-AD30-98941E1CDE8C}" srcOrd="1" destOrd="0" presId="urn:microsoft.com/office/officeart/2005/8/layout/hierarchy1"/>
    <dgm:cxn modelId="{DEEB3DC8-5283-4DDC-A816-07EC7B8FC484}" type="presParOf" srcId="{BCF1165C-368F-49E9-AD30-98941E1CDE8C}" destId="{024DE923-4A15-4C99-B5F8-FA37E41EFE90}" srcOrd="0" destOrd="0" presId="urn:microsoft.com/office/officeart/2005/8/layout/hierarchy1"/>
    <dgm:cxn modelId="{799C1233-8D29-4CE8-9806-282D57363DA8}" type="presParOf" srcId="{BCF1165C-368F-49E9-AD30-98941E1CDE8C}" destId="{07DD68E4-DFA2-40A7-882D-5F1BC86630BA}" srcOrd="1" destOrd="0" presId="urn:microsoft.com/office/officeart/2005/8/layout/hierarchy1"/>
    <dgm:cxn modelId="{AD975AA7-FED6-46B4-8313-FE41C0777B02}" type="presParOf" srcId="{07DD68E4-DFA2-40A7-882D-5F1BC86630BA}" destId="{C8FF52E8-6E77-4684-9089-4BF5361B6B23}" srcOrd="0" destOrd="0" presId="urn:microsoft.com/office/officeart/2005/8/layout/hierarchy1"/>
    <dgm:cxn modelId="{E08E0C9A-E0CF-4624-AA6F-344DDC3DA132}" type="presParOf" srcId="{C8FF52E8-6E77-4684-9089-4BF5361B6B23}" destId="{AFE57359-CFE3-4B59-B7C5-288364E1287D}" srcOrd="0" destOrd="0" presId="urn:microsoft.com/office/officeart/2005/8/layout/hierarchy1"/>
    <dgm:cxn modelId="{5C8DE5CA-41EC-486B-9432-4C1F00AA42A2}" type="presParOf" srcId="{C8FF52E8-6E77-4684-9089-4BF5361B6B23}" destId="{94ED2242-5666-4F28-A36D-E9FC5A44CBC6}" srcOrd="1" destOrd="0" presId="urn:microsoft.com/office/officeart/2005/8/layout/hierarchy1"/>
    <dgm:cxn modelId="{9F2D1950-E623-4020-98BC-C409FA360483}" type="presParOf" srcId="{07DD68E4-DFA2-40A7-882D-5F1BC86630BA}" destId="{13A7DF84-F80C-489F-A4AB-C83F092EFAE2}" srcOrd="1" destOrd="0" presId="urn:microsoft.com/office/officeart/2005/8/layout/hierarchy1"/>
    <dgm:cxn modelId="{236CE645-3702-4B41-BBA5-BBD9D2FFCBE6}" type="presParOf" srcId="{BCF1165C-368F-49E9-AD30-98941E1CDE8C}" destId="{91E0FC47-9959-42AA-9A96-F87A939BAAFF}" srcOrd="2" destOrd="0" presId="urn:microsoft.com/office/officeart/2005/8/layout/hierarchy1"/>
    <dgm:cxn modelId="{A5A9C0F3-4ADC-43C7-8D54-22ACCD552DAB}" type="presParOf" srcId="{BCF1165C-368F-49E9-AD30-98941E1CDE8C}" destId="{F7787A40-202D-4E7D-BC6D-0B6F878F64C2}" srcOrd="3" destOrd="0" presId="urn:microsoft.com/office/officeart/2005/8/layout/hierarchy1"/>
    <dgm:cxn modelId="{906A48AF-BADB-4FEA-AABE-60BA3C8E38DE}" type="presParOf" srcId="{F7787A40-202D-4E7D-BC6D-0B6F878F64C2}" destId="{FD16C249-A18C-4D35-991F-84D84E3D2B3A}" srcOrd="0" destOrd="0" presId="urn:microsoft.com/office/officeart/2005/8/layout/hierarchy1"/>
    <dgm:cxn modelId="{2B0E25AA-EA6E-4889-8063-371F97D51E24}" type="presParOf" srcId="{FD16C249-A18C-4D35-991F-84D84E3D2B3A}" destId="{DC84955E-B589-48FA-9429-F7379FDE5297}" srcOrd="0" destOrd="0" presId="urn:microsoft.com/office/officeart/2005/8/layout/hierarchy1"/>
    <dgm:cxn modelId="{B2479354-7F80-40FA-B5F4-C5061276E5A5}" type="presParOf" srcId="{FD16C249-A18C-4D35-991F-84D84E3D2B3A}" destId="{8F3C8F65-B8BD-4C48-84F5-612F5402A57A}" srcOrd="1" destOrd="0" presId="urn:microsoft.com/office/officeart/2005/8/layout/hierarchy1"/>
    <dgm:cxn modelId="{3EFEBACA-0798-490E-8EFA-354D164C2080}" type="presParOf" srcId="{F7787A40-202D-4E7D-BC6D-0B6F878F64C2}" destId="{66C38E36-3509-40C9-9963-C4517134BD45}" srcOrd="1" destOrd="0" presId="urn:microsoft.com/office/officeart/2005/8/layout/hierarchy1"/>
    <dgm:cxn modelId="{526B060E-F90A-4E9F-A8F0-34E52976AF2B}" type="presParOf" srcId="{7F65CE70-2FAF-41AA-A2CC-B88557882374}" destId="{46959DA8-D495-4C64-A786-C0179C282745}" srcOrd="2" destOrd="0" presId="urn:microsoft.com/office/officeart/2005/8/layout/hierarchy1"/>
    <dgm:cxn modelId="{77297701-480B-4292-827C-6B53F4755648}" type="presParOf" srcId="{7F65CE70-2FAF-41AA-A2CC-B88557882374}" destId="{51948F57-5FBF-4B21-8019-9CC849A915B2}" srcOrd="3" destOrd="0" presId="urn:microsoft.com/office/officeart/2005/8/layout/hierarchy1"/>
    <dgm:cxn modelId="{6BF70B3E-8580-4558-9CC3-1B6184E07A77}" type="presParOf" srcId="{51948F57-5FBF-4B21-8019-9CC849A915B2}" destId="{691F0B4E-D049-44B4-A42F-A412C3B4C94F}" srcOrd="0" destOrd="0" presId="urn:microsoft.com/office/officeart/2005/8/layout/hierarchy1"/>
    <dgm:cxn modelId="{D16B09D3-7F1F-4A26-8E8D-A535C6E901A6}" type="presParOf" srcId="{691F0B4E-D049-44B4-A42F-A412C3B4C94F}" destId="{999ABF67-18EA-4F2C-8D79-FE8CC258DB77}" srcOrd="0" destOrd="0" presId="urn:microsoft.com/office/officeart/2005/8/layout/hierarchy1"/>
    <dgm:cxn modelId="{A31A7B63-B894-4FC8-BBB8-FAB303F96A82}" type="presParOf" srcId="{691F0B4E-D049-44B4-A42F-A412C3B4C94F}" destId="{50D037A4-6C98-4D5B-BE65-2DADDF2EB165}" srcOrd="1" destOrd="0" presId="urn:microsoft.com/office/officeart/2005/8/layout/hierarchy1"/>
    <dgm:cxn modelId="{79152692-55AA-4262-BF3E-238F6141C471}" type="presParOf" srcId="{51948F57-5FBF-4B21-8019-9CC849A915B2}" destId="{D1372CE8-875E-4B3C-A98E-872112F55BC8}" srcOrd="1" destOrd="0" presId="urn:microsoft.com/office/officeart/2005/8/layout/hierarchy1"/>
    <dgm:cxn modelId="{3B73AF5C-A2AD-46D7-81DD-D87C061CBBC4}" type="presParOf" srcId="{D1372CE8-875E-4B3C-A98E-872112F55BC8}" destId="{B1D9BA31-EBBE-42BB-A48C-4E667F5DB824}" srcOrd="0" destOrd="0" presId="urn:microsoft.com/office/officeart/2005/8/layout/hierarchy1"/>
    <dgm:cxn modelId="{E48811D1-9234-4BC8-9BE3-E2D8133086D0}" type="presParOf" srcId="{D1372CE8-875E-4B3C-A98E-872112F55BC8}" destId="{9C9E4EF8-BD4B-42E0-B4BF-57DB4E4CFA6B}" srcOrd="1" destOrd="0" presId="urn:microsoft.com/office/officeart/2005/8/layout/hierarchy1"/>
    <dgm:cxn modelId="{FC8594A0-1243-4FC7-AFE4-A013EA72FC80}" type="presParOf" srcId="{9C9E4EF8-BD4B-42E0-B4BF-57DB4E4CFA6B}" destId="{5E25C8ED-F566-4D17-961A-E1DEF5FB72C3}" srcOrd="0" destOrd="0" presId="urn:microsoft.com/office/officeart/2005/8/layout/hierarchy1"/>
    <dgm:cxn modelId="{6E549B3D-ED59-4084-82ED-DD5E74BEF9C6}" type="presParOf" srcId="{5E25C8ED-F566-4D17-961A-E1DEF5FB72C3}" destId="{33B5FD2B-CE7A-4D07-BF2E-40526755B1ED}" srcOrd="0" destOrd="0" presId="urn:microsoft.com/office/officeart/2005/8/layout/hierarchy1"/>
    <dgm:cxn modelId="{ADF34FF5-E7A9-49FE-ADFB-F8BCC3411798}" type="presParOf" srcId="{5E25C8ED-F566-4D17-961A-E1DEF5FB72C3}" destId="{AF4335A5-DAAE-4A16-8F30-CB088854DFA8}" srcOrd="1" destOrd="0" presId="urn:microsoft.com/office/officeart/2005/8/layout/hierarchy1"/>
    <dgm:cxn modelId="{BBE66E14-8D40-4A4A-8B81-859CC97E3EC7}" type="presParOf" srcId="{9C9E4EF8-BD4B-42E0-B4BF-57DB4E4CFA6B}" destId="{86900E81-358B-4ACA-B554-1D37B14A10C2}" srcOrd="1" destOrd="0" presId="urn:microsoft.com/office/officeart/2005/8/layout/hierarchy1"/>
    <dgm:cxn modelId="{E87687A3-5C9E-4E06-9148-4605183CC957}" type="presParOf" srcId="{86900E81-358B-4ACA-B554-1D37B14A10C2}" destId="{0C0AB407-A369-42CB-AC5A-41E1E1F3F28E}" srcOrd="0" destOrd="0" presId="urn:microsoft.com/office/officeart/2005/8/layout/hierarchy1"/>
    <dgm:cxn modelId="{74510C11-FA3C-4FFC-A5E0-20080E5DDBA5}" type="presParOf" srcId="{86900E81-358B-4ACA-B554-1D37B14A10C2}" destId="{3B123864-6CE4-4508-8BB0-644C98C2B2DE}" srcOrd="1" destOrd="0" presId="urn:microsoft.com/office/officeart/2005/8/layout/hierarchy1"/>
    <dgm:cxn modelId="{AAB85FAC-AE4F-4058-BA0C-8995763AD845}" type="presParOf" srcId="{3B123864-6CE4-4508-8BB0-644C98C2B2DE}" destId="{E40E3360-AD17-4A6D-9EAA-138F351576BF}" srcOrd="0" destOrd="0" presId="urn:microsoft.com/office/officeart/2005/8/layout/hierarchy1"/>
    <dgm:cxn modelId="{C396F759-7FFB-4745-BB96-5892EBFCF152}" type="presParOf" srcId="{E40E3360-AD17-4A6D-9EAA-138F351576BF}" destId="{DE2B4EF4-79C2-4124-8DFD-9B1FA588C7A3}" srcOrd="0" destOrd="0" presId="urn:microsoft.com/office/officeart/2005/8/layout/hierarchy1"/>
    <dgm:cxn modelId="{CEAEFC9A-D349-46A4-A831-69045734B852}" type="presParOf" srcId="{E40E3360-AD17-4A6D-9EAA-138F351576BF}" destId="{DC57F30D-0E0B-48AF-8C46-A3A02BC23C3A}" srcOrd="1" destOrd="0" presId="urn:microsoft.com/office/officeart/2005/8/layout/hierarchy1"/>
    <dgm:cxn modelId="{0FB5F8D8-3477-41E1-B01F-45B84B3DA13B}" type="presParOf" srcId="{3B123864-6CE4-4508-8BB0-644C98C2B2DE}" destId="{7E9C3864-5126-45A9-9A10-0F997F3ABCBC}" srcOrd="1" destOrd="0" presId="urn:microsoft.com/office/officeart/2005/8/layout/hierarchy1"/>
    <dgm:cxn modelId="{4BBF379A-1204-44F7-96A1-925037BDD69A}" type="presParOf" srcId="{86900E81-358B-4ACA-B554-1D37B14A10C2}" destId="{1D78ABB7-A883-4CD7-B98A-18489887880B}" srcOrd="2" destOrd="0" presId="urn:microsoft.com/office/officeart/2005/8/layout/hierarchy1"/>
    <dgm:cxn modelId="{D32ED1AC-6672-466B-B6FB-ADEDE83618B5}" type="presParOf" srcId="{86900E81-358B-4ACA-B554-1D37B14A10C2}" destId="{93064346-5D3B-44D6-9869-D00CC3DD2878}" srcOrd="3" destOrd="0" presId="urn:microsoft.com/office/officeart/2005/8/layout/hierarchy1"/>
    <dgm:cxn modelId="{BB3F80CC-FAD7-47F4-8DB8-8D6396A90441}" type="presParOf" srcId="{93064346-5D3B-44D6-9869-D00CC3DD2878}" destId="{D864B342-E018-4E4E-9521-45DECED56020}" srcOrd="0" destOrd="0" presId="urn:microsoft.com/office/officeart/2005/8/layout/hierarchy1"/>
    <dgm:cxn modelId="{F5EAF766-B71E-404F-BF32-0EED189D2CE1}" type="presParOf" srcId="{D864B342-E018-4E4E-9521-45DECED56020}" destId="{B031F70D-A12B-45BB-A017-EA1070DB4C88}" srcOrd="0" destOrd="0" presId="urn:microsoft.com/office/officeart/2005/8/layout/hierarchy1"/>
    <dgm:cxn modelId="{AF796720-8C9A-472A-93CB-AF3BBA328A45}" type="presParOf" srcId="{D864B342-E018-4E4E-9521-45DECED56020}" destId="{17E72C17-9945-4947-A664-68B4F81A8B7D}" srcOrd="1" destOrd="0" presId="urn:microsoft.com/office/officeart/2005/8/layout/hierarchy1"/>
    <dgm:cxn modelId="{6ECA085D-FC64-4558-A36D-A43AAD1FCC8B}" type="presParOf" srcId="{93064346-5D3B-44D6-9869-D00CC3DD2878}" destId="{35CB8943-3948-4625-95C4-A680DD57271E}" srcOrd="1" destOrd="0" presId="urn:microsoft.com/office/officeart/2005/8/layout/hierarchy1"/>
    <dgm:cxn modelId="{6709F7B5-AAEC-4C5B-AF35-76E720B3E2D2}" type="presParOf" srcId="{D1372CE8-875E-4B3C-A98E-872112F55BC8}" destId="{96EE6BBD-5F95-41CD-830E-0B6F860BF250}" srcOrd="2" destOrd="0" presId="urn:microsoft.com/office/officeart/2005/8/layout/hierarchy1"/>
    <dgm:cxn modelId="{1870090D-5965-4D22-ADBC-C0AE2F6C3B40}" type="presParOf" srcId="{D1372CE8-875E-4B3C-A98E-872112F55BC8}" destId="{4052927F-A51A-443F-97E9-F22122FD8E34}" srcOrd="3" destOrd="0" presId="urn:microsoft.com/office/officeart/2005/8/layout/hierarchy1"/>
    <dgm:cxn modelId="{A7DD1913-AF83-4C7F-90FA-EDC3C35DB833}" type="presParOf" srcId="{4052927F-A51A-443F-97E9-F22122FD8E34}" destId="{7843A7DE-E55B-482E-8BC6-B4805D3D006D}" srcOrd="0" destOrd="0" presId="urn:microsoft.com/office/officeart/2005/8/layout/hierarchy1"/>
    <dgm:cxn modelId="{1E4B9B8A-2198-487E-858E-63B64EE9441D}" type="presParOf" srcId="{7843A7DE-E55B-482E-8BC6-B4805D3D006D}" destId="{A330BDA8-0F91-4F7E-B8B5-2BD98E50BD3C}" srcOrd="0" destOrd="0" presId="urn:microsoft.com/office/officeart/2005/8/layout/hierarchy1"/>
    <dgm:cxn modelId="{DDCC90CB-6A09-4E6C-95B4-8C898F4F74AE}" type="presParOf" srcId="{7843A7DE-E55B-482E-8BC6-B4805D3D006D}" destId="{6E8726BE-6A21-4DEE-804D-FE2DDD4EBF3C}" srcOrd="1" destOrd="0" presId="urn:microsoft.com/office/officeart/2005/8/layout/hierarchy1"/>
    <dgm:cxn modelId="{33BD7943-82B4-4FDD-A125-80E08E8992ED}" type="presParOf" srcId="{4052927F-A51A-443F-97E9-F22122FD8E34}" destId="{73336C99-6F2B-4DB9-B50F-C271A917E911}" srcOrd="1" destOrd="0" presId="urn:microsoft.com/office/officeart/2005/8/layout/hierarchy1"/>
    <dgm:cxn modelId="{413006B1-B85A-420F-A038-CF3E2318D61F}" type="presParOf" srcId="{D1372CE8-875E-4B3C-A98E-872112F55BC8}" destId="{946C1182-1AA6-49A4-892B-EFD50A544BEE}" srcOrd="4" destOrd="0" presId="urn:microsoft.com/office/officeart/2005/8/layout/hierarchy1"/>
    <dgm:cxn modelId="{9DB65351-C777-480D-A5D5-A595D0BA6C7B}" type="presParOf" srcId="{D1372CE8-875E-4B3C-A98E-872112F55BC8}" destId="{61637581-E116-4D96-A861-8E15606E63A7}" srcOrd="5" destOrd="0" presId="urn:microsoft.com/office/officeart/2005/8/layout/hierarchy1"/>
    <dgm:cxn modelId="{050FCD0D-1911-46D8-8FE9-E018BF63F9B3}" type="presParOf" srcId="{61637581-E116-4D96-A861-8E15606E63A7}" destId="{2FD0AF55-3C7A-448A-90BD-1F98464F0617}" srcOrd="0" destOrd="0" presId="urn:microsoft.com/office/officeart/2005/8/layout/hierarchy1"/>
    <dgm:cxn modelId="{F0D2CD15-408C-40E7-81CF-2C0C96A33448}" type="presParOf" srcId="{2FD0AF55-3C7A-448A-90BD-1F98464F0617}" destId="{0D48881C-B3D3-4317-8AB0-763AF155B9D1}" srcOrd="0" destOrd="0" presId="urn:microsoft.com/office/officeart/2005/8/layout/hierarchy1"/>
    <dgm:cxn modelId="{D499A278-F8B3-4BF2-81B9-EF571CF30E6E}" type="presParOf" srcId="{2FD0AF55-3C7A-448A-90BD-1F98464F0617}" destId="{DF39F925-2CB4-45D0-BA07-0297891C7B27}" srcOrd="1" destOrd="0" presId="urn:microsoft.com/office/officeart/2005/8/layout/hierarchy1"/>
    <dgm:cxn modelId="{5C902DC2-FF6C-4E83-83D6-FAB12A4D8592}" type="presParOf" srcId="{61637581-E116-4D96-A861-8E15606E63A7}" destId="{B135F820-107C-4607-9353-58083E56973F}" srcOrd="1" destOrd="0" presId="urn:microsoft.com/office/officeart/2005/8/layout/hierarchy1"/>
    <dgm:cxn modelId="{E7F3F0A6-82DC-454A-9FE0-3F3C9D555DA2}" type="presParOf" srcId="{D1372CE8-875E-4B3C-A98E-872112F55BC8}" destId="{7B03FFF6-ECBB-4EE5-8967-D7C0C04F23FB}" srcOrd="6" destOrd="0" presId="urn:microsoft.com/office/officeart/2005/8/layout/hierarchy1"/>
    <dgm:cxn modelId="{62621573-489E-4128-850F-A59B92C3979E}" type="presParOf" srcId="{D1372CE8-875E-4B3C-A98E-872112F55BC8}" destId="{8874FF87-A672-4CFD-9355-7209E150C034}" srcOrd="7" destOrd="0" presId="urn:microsoft.com/office/officeart/2005/8/layout/hierarchy1"/>
    <dgm:cxn modelId="{48D16039-E107-499B-9D8F-3EFCCB47606C}" type="presParOf" srcId="{8874FF87-A672-4CFD-9355-7209E150C034}" destId="{DD8C60AF-20AA-4AB7-95BD-8B8DF1D590DA}" srcOrd="0" destOrd="0" presId="urn:microsoft.com/office/officeart/2005/8/layout/hierarchy1"/>
    <dgm:cxn modelId="{CA64815E-1FF5-4416-AC87-786E0DD99600}" type="presParOf" srcId="{DD8C60AF-20AA-4AB7-95BD-8B8DF1D590DA}" destId="{AC2117AD-5C07-434F-A922-84248D8C6701}" srcOrd="0" destOrd="0" presId="urn:microsoft.com/office/officeart/2005/8/layout/hierarchy1"/>
    <dgm:cxn modelId="{217EC416-692C-4EC6-91C2-05091815AEA0}" type="presParOf" srcId="{DD8C60AF-20AA-4AB7-95BD-8B8DF1D590DA}" destId="{90B8B463-368D-4AAB-AC80-2BD02DA68725}" srcOrd="1" destOrd="0" presId="urn:microsoft.com/office/officeart/2005/8/layout/hierarchy1"/>
    <dgm:cxn modelId="{7EFD29C4-A5B0-4C27-AA9D-F4B8C2C6B041}" type="presParOf" srcId="{8874FF87-A672-4CFD-9355-7209E150C034}" destId="{0ABA7C5D-F549-4296-B557-6396832A333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3FFF6-ECBB-4EE5-8967-D7C0C04F23FB}">
      <dsp:nvSpPr>
        <dsp:cNvPr id="0" name=""/>
        <dsp:cNvSpPr/>
      </dsp:nvSpPr>
      <dsp:spPr>
        <a:xfrm>
          <a:off x="6819665" y="2285294"/>
          <a:ext cx="2616365" cy="415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844"/>
              </a:lnTo>
              <a:lnTo>
                <a:pt x="2616365" y="282844"/>
              </a:lnTo>
              <a:lnTo>
                <a:pt x="2616365" y="415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6C1182-1AA6-49A4-892B-EFD50A544BEE}">
      <dsp:nvSpPr>
        <dsp:cNvPr id="0" name=""/>
        <dsp:cNvSpPr/>
      </dsp:nvSpPr>
      <dsp:spPr>
        <a:xfrm>
          <a:off x="6819665" y="2285294"/>
          <a:ext cx="872121" cy="415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844"/>
              </a:lnTo>
              <a:lnTo>
                <a:pt x="872121" y="282844"/>
              </a:lnTo>
              <a:lnTo>
                <a:pt x="872121" y="415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E6BBD-5F95-41CD-830E-0B6F860BF250}">
      <dsp:nvSpPr>
        <dsp:cNvPr id="0" name=""/>
        <dsp:cNvSpPr/>
      </dsp:nvSpPr>
      <dsp:spPr>
        <a:xfrm>
          <a:off x="5947544" y="2285294"/>
          <a:ext cx="872121" cy="415050"/>
        </a:xfrm>
        <a:custGeom>
          <a:avLst/>
          <a:gdLst/>
          <a:ahLst/>
          <a:cxnLst/>
          <a:rect l="0" t="0" r="0" b="0"/>
          <a:pathLst>
            <a:path>
              <a:moveTo>
                <a:pt x="872121" y="0"/>
              </a:moveTo>
              <a:lnTo>
                <a:pt x="872121" y="282844"/>
              </a:lnTo>
              <a:lnTo>
                <a:pt x="0" y="282844"/>
              </a:lnTo>
              <a:lnTo>
                <a:pt x="0" y="415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8ABB7-A883-4CD7-B98A-18489887880B}">
      <dsp:nvSpPr>
        <dsp:cNvPr id="0" name=""/>
        <dsp:cNvSpPr/>
      </dsp:nvSpPr>
      <dsp:spPr>
        <a:xfrm>
          <a:off x="4203300" y="3606559"/>
          <a:ext cx="872121" cy="415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844"/>
              </a:lnTo>
              <a:lnTo>
                <a:pt x="872121" y="282844"/>
              </a:lnTo>
              <a:lnTo>
                <a:pt x="872121" y="415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AB407-A369-42CB-AC5A-41E1E1F3F28E}">
      <dsp:nvSpPr>
        <dsp:cNvPr id="0" name=""/>
        <dsp:cNvSpPr/>
      </dsp:nvSpPr>
      <dsp:spPr>
        <a:xfrm>
          <a:off x="3331178" y="3606559"/>
          <a:ext cx="872121" cy="415050"/>
        </a:xfrm>
        <a:custGeom>
          <a:avLst/>
          <a:gdLst/>
          <a:ahLst/>
          <a:cxnLst/>
          <a:rect l="0" t="0" r="0" b="0"/>
          <a:pathLst>
            <a:path>
              <a:moveTo>
                <a:pt x="872121" y="0"/>
              </a:moveTo>
              <a:lnTo>
                <a:pt x="872121" y="282844"/>
              </a:lnTo>
              <a:lnTo>
                <a:pt x="0" y="282844"/>
              </a:lnTo>
              <a:lnTo>
                <a:pt x="0" y="415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9BA31-EBBE-42BB-A48C-4E667F5DB824}">
      <dsp:nvSpPr>
        <dsp:cNvPr id="0" name=""/>
        <dsp:cNvSpPr/>
      </dsp:nvSpPr>
      <dsp:spPr>
        <a:xfrm>
          <a:off x="4203300" y="2285294"/>
          <a:ext cx="2616365" cy="415050"/>
        </a:xfrm>
        <a:custGeom>
          <a:avLst/>
          <a:gdLst/>
          <a:ahLst/>
          <a:cxnLst/>
          <a:rect l="0" t="0" r="0" b="0"/>
          <a:pathLst>
            <a:path>
              <a:moveTo>
                <a:pt x="2616365" y="0"/>
              </a:moveTo>
              <a:lnTo>
                <a:pt x="2616365" y="282844"/>
              </a:lnTo>
              <a:lnTo>
                <a:pt x="0" y="282844"/>
              </a:lnTo>
              <a:lnTo>
                <a:pt x="0" y="415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959DA8-D495-4C64-A786-C0179C282745}">
      <dsp:nvSpPr>
        <dsp:cNvPr id="0" name=""/>
        <dsp:cNvSpPr/>
      </dsp:nvSpPr>
      <dsp:spPr>
        <a:xfrm>
          <a:off x="4203300" y="964029"/>
          <a:ext cx="2616365" cy="415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844"/>
              </a:lnTo>
              <a:lnTo>
                <a:pt x="2616365" y="282844"/>
              </a:lnTo>
              <a:lnTo>
                <a:pt x="2616365" y="4150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E0FC47-9959-42AA-9A96-F87A939BAAFF}">
      <dsp:nvSpPr>
        <dsp:cNvPr id="0" name=""/>
        <dsp:cNvSpPr/>
      </dsp:nvSpPr>
      <dsp:spPr>
        <a:xfrm>
          <a:off x="1586934" y="2285294"/>
          <a:ext cx="872121" cy="415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844"/>
              </a:lnTo>
              <a:lnTo>
                <a:pt x="872121" y="282844"/>
              </a:lnTo>
              <a:lnTo>
                <a:pt x="872121" y="415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DE923-4A15-4C99-B5F8-FA37E41EFE90}">
      <dsp:nvSpPr>
        <dsp:cNvPr id="0" name=""/>
        <dsp:cNvSpPr/>
      </dsp:nvSpPr>
      <dsp:spPr>
        <a:xfrm>
          <a:off x="714812" y="2285294"/>
          <a:ext cx="872121" cy="415050"/>
        </a:xfrm>
        <a:custGeom>
          <a:avLst/>
          <a:gdLst/>
          <a:ahLst/>
          <a:cxnLst/>
          <a:rect l="0" t="0" r="0" b="0"/>
          <a:pathLst>
            <a:path>
              <a:moveTo>
                <a:pt x="872121" y="0"/>
              </a:moveTo>
              <a:lnTo>
                <a:pt x="872121" y="282844"/>
              </a:lnTo>
              <a:lnTo>
                <a:pt x="0" y="282844"/>
              </a:lnTo>
              <a:lnTo>
                <a:pt x="0" y="4150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65DF1-E970-4987-A9F1-562A5A189CC0}">
      <dsp:nvSpPr>
        <dsp:cNvPr id="0" name=""/>
        <dsp:cNvSpPr/>
      </dsp:nvSpPr>
      <dsp:spPr>
        <a:xfrm>
          <a:off x="1586934" y="964029"/>
          <a:ext cx="2616365" cy="415050"/>
        </a:xfrm>
        <a:custGeom>
          <a:avLst/>
          <a:gdLst/>
          <a:ahLst/>
          <a:cxnLst/>
          <a:rect l="0" t="0" r="0" b="0"/>
          <a:pathLst>
            <a:path>
              <a:moveTo>
                <a:pt x="2616365" y="0"/>
              </a:moveTo>
              <a:lnTo>
                <a:pt x="2616365" y="282844"/>
              </a:lnTo>
              <a:lnTo>
                <a:pt x="0" y="282844"/>
              </a:lnTo>
              <a:lnTo>
                <a:pt x="0" y="4150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E0F32-63E9-44C7-A6FD-B344885689FC}">
      <dsp:nvSpPr>
        <dsp:cNvPr id="0" name=""/>
        <dsp:cNvSpPr/>
      </dsp:nvSpPr>
      <dsp:spPr>
        <a:xfrm>
          <a:off x="3489746" y="57815"/>
          <a:ext cx="1427108" cy="906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AB717-7FD2-4F42-8528-31DDA0929F65}">
      <dsp:nvSpPr>
        <dsp:cNvPr id="0" name=""/>
        <dsp:cNvSpPr/>
      </dsp:nvSpPr>
      <dsp:spPr>
        <a:xfrm>
          <a:off x="3648313" y="208455"/>
          <a:ext cx="1427108" cy="906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Dimensionality Reduction</a:t>
          </a:r>
        </a:p>
      </dsp:txBody>
      <dsp:txXfrm>
        <a:off x="3674855" y="234997"/>
        <a:ext cx="1374024" cy="853129"/>
      </dsp:txXfrm>
    </dsp:sp>
    <dsp:sp modelId="{FE8007CE-86FC-4DC6-A19F-22BDDB0B6B1C}">
      <dsp:nvSpPr>
        <dsp:cNvPr id="0" name=""/>
        <dsp:cNvSpPr/>
      </dsp:nvSpPr>
      <dsp:spPr>
        <a:xfrm>
          <a:off x="873380" y="1379080"/>
          <a:ext cx="1427108" cy="906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22EEB-43FD-49CE-8DD6-E2EBE0FCF576}">
      <dsp:nvSpPr>
        <dsp:cNvPr id="0" name=""/>
        <dsp:cNvSpPr/>
      </dsp:nvSpPr>
      <dsp:spPr>
        <a:xfrm>
          <a:off x="1031947" y="1529719"/>
          <a:ext cx="1427108" cy="906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Linear</a:t>
          </a:r>
        </a:p>
      </dsp:txBody>
      <dsp:txXfrm>
        <a:off x="1058489" y="1556261"/>
        <a:ext cx="1374024" cy="853129"/>
      </dsp:txXfrm>
    </dsp:sp>
    <dsp:sp modelId="{AFE57359-CFE3-4B59-B7C5-288364E1287D}">
      <dsp:nvSpPr>
        <dsp:cNvPr id="0" name=""/>
        <dsp:cNvSpPr/>
      </dsp:nvSpPr>
      <dsp:spPr>
        <a:xfrm>
          <a:off x="1258" y="2700345"/>
          <a:ext cx="1427108" cy="906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D2242-5666-4F28-A36D-E9FC5A44CBC6}">
      <dsp:nvSpPr>
        <dsp:cNvPr id="0" name=""/>
        <dsp:cNvSpPr/>
      </dsp:nvSpPr>
      <dsp:spPr>
        <a:xfrm>
          <a:off x="159826" y="2850984"/>
          <a:ext cx="1427108" cy="906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PCA</a:t>
          </a:r>
        </a:p>
      </dsp:txBody>
      <dsp:txXfrm>
        <a:off x="186368" y="2877526"/>
        <a:ext cx="1374024" cy="853129"/>
      </dsp:txXfrm>
    </dsp:sp>
    <dsp:sp modelId="{DC84955E-B589-48FA-9429-F7379FDE5297}">
      <dsp:nvSpPr>
        <dsp:cNvPr id="0" name=""/>
        <dsp:cNvSpPr/>
      </dsp:nvSpPr>
      <dsp:spPr>
        <a:xfrm>
          <a:off x="1745502" y="2700345"/>
          <a:ext cx="1427108" cy="906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C8F65-B8BD-4C48-84F5-612F5402A57A}">
      <dsp:nvSpPr>
        <dsp:cNvPr id="0" name=""/>
        <dsp:cNvSpPr/>
      </dsp:nvSpPr>
      <dsp:spPr>
        <a:xfrm>
          <a:off x="1904069" y="2850984"/>
          <a:ext cx="1427108" cy="906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LDA</a:t>
          </a:r>
        </a:p>
      </dsp:txBody>
      <dsp:txXfrm>
        <a:off x="1930611" y="2877526"/>
        <a:ext cx="1374024" cy="853129"/>
      </dsp:txXfrm>
    </dsp:sp>
    <dsp:sp modelId="{999ABF67-18EA-4F2C-8D79-FE8CC258DB77}">
      <dsp:nvSpPr>
        <dsp:cNvPr id="0" name=""/>
        <dsp:cNvSpPr/>
      </dsp:nvSpPr>
      <dsp:spPr>
        <a:xfrm>
          <a:off x="6106111" y="1379080"/>
          <a:ext cx="1427108" cy="906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037A4-6C98-4D5B-BE65-2DADDF2EB165}">
      <dsp:nvSpPr>
        <dsp:cNvPr id="0" name=""/>
        <dsp:cNvSpPr/>
      </dsp:nvSpPr>
      <dsp:spPr>
        <a:xfrm>
          <a:off x="6264679" y="1529719"/>
          <a:ext cx="1427108" cy="906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Non-Linear</a:t>
          </a:r>
        </a:p>
      </dsp:txBody>
      <dsp:txXfrm>
        <a:off x="6291221" y="1556261"/>
        <a:ext cx="1374024" cy="853129"/>
      </dsp:txXfrm>
    </dsp:sp>
    <dsp:sp modelId="{33B5FD2B-CE7A-4D07-BF2E-40526755B1ED}">
      <dsp:nvSpPr>
        <dsp:cNvPr id="0" name=""/>
        <dsp:cNvSpPr/>
      </dsp:nvSpPr>
      <dsp:spPr>
        <a:xfrm>
          <a:off x="3489746" y="2700345"/>
          <a:ext cx="1427108" cy="906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335A5-DAAE-4A16-8F30-CB088854DFA8}">
      <dsp:nvSpPr>
        <dsp:cNvPr id="0" name=""/>
        <dsp:cNvSpPr/>
      </dsp:nvSpPr>
      <dsp:spPr>
        <a:xfrm>
          <a:off x="3648313" y="2850984"/>
          <a:ext cx="1427108" cy="906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Autoencoders</a:t>
          </a:r>
        </a:p>
      </dsp:txBody>
      <dsp:txXfrm>
        <a:off x="3674855" y="2877526"/>
        <a:ext cx="1374024" cy="853129"/>
      </dsp:txXfrm>
    </dsp:sp>
    <dsp:sp modelId="{DE2B4EF4-79C2-4124-8DFD-9B1FA588C7A3}">
      <dsp:nvSpPr>
        <dsp:cNvPr id="0" name=""/>
        <dsp:cNvSpPr/>
      </dsp:nvSpPr>
      <dsp:spPr>
        <a:xfrm>
          <a:off x="2617624" y="4021609"/>
          <a:ext cx="1427108" cy="906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7F30D-0E0B-48AF-8C46-A3A02BC23C3A}">
      <dsp:nvSpPr>
        <dsp:cNvPr id="0" name=""/>
        <dsp:cNvSpPr/>
      </dsp:nvSpPr>
      <dsp:spPr>
        <a:xfrm>
          <a:off x="2776191" y="4172249"/>
          <a:ext cx="1427108" cy="906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Vanilla Autoencoder</a:t>
          </a:r>
        </a:p>
      </dsp:txBody>
      <dsp:txXfrm>
        <a:off x="2802733" y="4198791"/>
        <a:ext cx="1374024" cy="853129"/>
      </dsp:txXfrm>
    </dsp:sp>
    <dsp:sp modelId="{B031F70D-A12B-45BB-A017-EA1070DB4C88}">
      <dsp:nvSpPr>
        <dsp:cNvPr id="0" name=""/>
        <dsp:cNvSpPr/>
      </dsp:nvSpPr>
      <dsp:spPr>
        <a:xfrm>
          <a:off x="4361867" y="4021609"/>
          <a:ext cx="1427108" cy="906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72C17-9945-4947-A664-68B4F81A8B7D}">
      <dsp:nvSpPr>
        <dsp:cNvPr id="0" name=""/>
        <dsp:cNvSpPr/>
      </dsp:nvSpPr>
      <dsp:spPr>
        <a:xfrm>
          <a:off x="4520435" y="4172249"/>
          <a:ext cx="1427108" cy="906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Variational Autoencoder</a:t>
          </a:r>
        </a:p>
      </dsp:txBody>
      <dsp:txXfrm>
        <a:off x="4546977" y="4198791"/>
        <a:ext cx="1374024" cy="853129"/>
      </dsp:txXfrm>
    </dsp:sp>
    <dsp:sp modelId="{A330BDA8-0F91-4F7E-B8B5-2BD98E50BD3C}">
      <dsp:nvSpPr>
        <dsp:cNvPr id="0" name=""/>
        <dsp:cNvSpPr/>
      </dsp:nvSpPr>
      <dsp:spPr>
        <a:xfrm>
          <a:off x="5233989" y="2700345"/>
          <a:ext cx="1427108" cy="906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726BE-6A21-4DEE-804D-FE2DDD4EBF3C}">
      <dsp:nvSpPr>
        <dsp:cNvPr id="0" name=""/>
        <dsp:cNvSpPr/>
      </dsp:nvSpPr>
      <dsp:spPr>
        <a:xfrm>
          <a:off x="5392557" y="2850984"/>
          <a:ext cx="1427108" cy="906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T-SNE</a:t>
          </a:r>
        </a:p>
      </dsp:txBody>
      <dsp:txXfrm>
        <a:off x="5419099" y="2877526"/>
        <a:ext cx="1374024" cy="853129"/>
      </dsp:txXfrm>
    </dsp:sp>
    <dsp:sp modelId="{0D48881C-B3D3-4317-8AB0-763AF155B9D1}">
      <dsp:nvSpPr>
        <dsp:cNvPr id="0" name=""/>
        <dsp:cNvSpPr/>
      </dsp:nvSpPr>
      <dsp:spPr>
        <a:xfrm>
          <a:off x="6978233" y="2700345"/>
          <a:ext cx="1427108" cy="906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9F925-2CB4-45D0-BA07-0297891C7B27}">
      <dsp:nvSpPr>
        <dsp:cNvPr id="0" name=""/>
        <dsp:cNvSpPr/>
      </dsp:nvSpPr>
      <dsp:spPr>
        <a:xfrm>
          <a:off x="7136801" y="2850984"/>
          <a:ext cx="1427108" cy="906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Kernel PCA</a:t>
          </a:r>
        </a:p>
      </dsp:txBody>
      <dsp:txXfrm>
        <a:off x="7163343" y="2877526"/>
        <a:ext cx="1374024" cy="853129"/>
      </dsp:txXfrm>
    </dsp:sp>
    <dsp:sp modelId="{AC2117AD-5C07-434F-A922-84248D8C6701}">
      <dsp:nvSpPr>
        <dsp:cNvPr id="0" name=""/>
        <dsp:cNvSpPr/>
      </dsp:nvSpPr>
      <dsp:spPr>
        <a:xfrm>
          <a:off x="8722477" y="2700345"/>
          <a:ext cx="1427108" cy="906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8B463-368D-4AAB-AC80-2BD02DA68725}">
      <dsp:nvSpPr>
        <dsp:cNvPr id="0" name=""/>
        <dsp:cNvSpPr/>
      </dsp:nvSpPr>
      <dsp:spPr>
        <a:xfrm>
          <a:off x="8881044" y="2850984"/>
          <a:ext cx="1427108" cy="906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LLE</a:t>
          </a:r>
        </a:p>
      </dsp:txBody>
      <dsp:txXfrm>
        <a:off x="8907586" y="2877526"/>
        <a:ext cx="1374024" cy="853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1F7D-D9D6-4407-8724-60F7EA3C5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BF636-BD8E-40AA-9C4E-DA6AE7AFC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FD770-1049-4492-BF04-7CDC801A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B021-DBEF-4950-BAD5-4E8044A3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2E9E9-C277-4B13-A1A2-BF17942E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13AA-C45E-4BC7-8A21-AE2D61C8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2264C-D9DD-44D7-BCF8-1A5C5B4E9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006CA-4901-4723-945F-8EC8E369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AC1FE-2A31-44A5-A8D5-33DEA14A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B5358-9527-4F5A-919C-17CA1E8C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7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6BCC-50BB-475E-8E9D-CAD8800A4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CFE76-7A9A-42A1-9533-D6A008022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4248A-D07C-42AE-B8C9-790C2511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5C727-F27E-45EC-A97E-0D4384F3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74608-C7DA-4378-816E-841AC75F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9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ACF0-FFAD-47F8-9AA3-940CC04C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76"/>
            <a:ext cx="10515600" cy="88483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5ADD7-F946-413B-84D4-8656A50F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4734"/>
            <a:ext cx="10515600" cy="52122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7DA30-6333-4305-A1A6-6520577D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8815C-A203-4EC8-9BC7-B7FD79C1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355F8-201C-4C7A-8096-151D4B1F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9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F4B3-9516-472E-B03A-D7D90FC5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9A7CC-E0C5-488E-ACF3-7474AF1F4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91C55-EB48-4120-A72A-39633153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C4CCD-8044-44EC-8BC2-3946E601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9EC1-273C-434F-AE5D-BDCD65F3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0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CF21-F8DB-420E-A705-9C29D6DD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4B51-98DA-4FED-83F8-F8BCBA190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B6858-96D1-4457-8427-0314D2731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C8B53-4349-42D5-993B-899471DF6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1FC6E-B98A-4E40-A9B6-BE2745D2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CD779-18E0-4996-B4DA-63585D74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9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9455-D6EF-43BE-83B1-05291FD3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99B43-6680-4BF6-9500-C37893A0F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E23E6-2500-4B6F-8F71-14DB56FD5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5A5CA-D11D-44F6-865E-CB218B59E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155C5-328A-4975-95BF-121443974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3858B-8166-443C-A6A1-A2ACD4DB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F4F5E9-C585-4B4C-AE6D-62F52B63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A40C6-BCB2-42DD-85D7-5F9EC0DA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2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B1E2-D67C-4689-95C1-CD6457D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CF167-5701-4D9D-8126-7692C55D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2E9B5-8554-47C4-9096-768B0076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2395F-525C-4F25-8C88-0D606F5A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2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4CCB0-356B-4663-8504-EBB98145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1736D-06A4-42FF-912A-A9AF3F22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3B954-4724-4D5E-835D-A1ABC3A6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6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9421-2E25-4AC7-BD2C-E803240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52C7-FD18-419D-8D24-06E127D69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5817E-88FE-4DBC-866C-441BF7D96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619CB-3352-4904-AF00-C9A81001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FD754-7379-4863-8ABF-B32088DD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0ADFE-5C00-4A66-A094-AA3FEB34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6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FBAC-AB24-4D6B-8865-F28A7167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3AB7B1-3940-4AB7-A819-B135D1B65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D56F1-9F3E-4A7B-BD6B-98BF27516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F5902-5360-4B3A-A4A8-A964BD2E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04AA0-2736-4BC6-9F52-ADBA5C9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94D3C-423C-4813-B497-9A30B380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2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F7BD7B-7A99-4312-8995-7423A079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B97B-9CFB-4CAA-BAF6-F0D083845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E90AA-42B8-4012-921B-AFE3A88BA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329B4-1742-45D7-BF6C-64F29797F32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533C3-E208-4464-AA69-76FE5725E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16BF3-A265-4363-A188-825921C5E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188C3-4872-4895-9DD4-CF0AE6E5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6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pm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3E25-98A2-464D-97E9-F71659B84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Non-Linear Dimensionality Reduction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Variational Autoencoders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6F2C6-7986-4167-BC87-4ADC51F5A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Mostafa </a:t>
            </a:r>
            <a:r>
              <a:rPr lang="en-US" dirty="0" err="1"/>
              <a:t>Tavassolipour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2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Limitations of Autoencoders for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34" y="1076040"/>
            <a:ext cx="9058732" cy="56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8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</a:t>
            </a:r>
            <a:r>
              <a:rPr lang="en-US" dirty="0"/>
              <a:t>: Setting an encoder and a decoder as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37" y="1430357"/>
            <a:ext cx="8215726" cy="51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1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from Autoencoders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autoencoder</a:t>
            </a:r>
            <a:r>
              <a:rPr lang="en-US" sz="2000" dirty="0"/>
              <a:t> is solely trained to encode and decode with as few loss as possible, no matter how the latent space is organized.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46" y="2166692"/>
            <a:ext cx="11612107" cy="442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5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 variational autoencoder can be defined as being an autoencoder whose training is regularized to avoid overfitting and ensure that the latent space has good properties that enable generative process.</a:t>
            </a:r>
          </a:p>
          <a:p>
            <a:endParaRPr lang="en-US" b="1" dirty="0"/>
          </a:p>
          <a:p>
            <a:r>
              <a:rPr lang="en-US" b="1" dirty="0"/>
              <a:t>Encoding-decoding process</a:t>
            </a:r>
            <a:r>
              <a:rPr lang="en-US" dirty="0"/>
              <a:t>: instead of encoding an input as a single point, we encode it as a distribution over the latent space.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Variational Autoencoder in TensorFlow (Python Code)">
            <a:extLst>
              <a:ext uri="{FF2B5EF4-FFF2-40B4-BE49-F238E27FC236}">
                <a16:creationId xmlns:a16="http://schemas.microsoft.com/office/drawing/2014/main" id="{2759A087-E23F-417B-86B7-287627521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62785"/>
            <a:ext cx="8060266" cy="23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27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73" y="964734"/>
            <a:ext cx="9179461" cy="54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6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VAE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FC9B95-E5E5-44AA-AA66-9222FC990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input is encoded as a distribution over the latent space.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42424"/>
                </a:solidFill>
                <a:effectLst/>
                <a:latin typeface="source-serif-pro"/>
              </a:rPr>
              <a:t>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point from the latent space is sampled from that distribution.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sampled point is decoded and the reconstruction error can be computed.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Finally, the reconstruction error is backpropagated through the network.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1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E972-D057-480E-AE0A-BFB3851F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Latent 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193B72-588D-4CDB-A52A-137519DA9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" y="1643279"/>
            <a:ext cx="10515600" cy="3838671"/>
          </a:xfrm>
        </p:spPr>
      </p:pic>
    </p:spTree>
    <p:extLst>
      <p:ext uri="{BB962C8B-B14F-4D97-AF65-F5344CB8AC3E}">
        <p14:creationId xmlns:p14="http://schemas.microsoft.com/office/powerpoint/2010/main" val="506644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6513-D5BD-4624-ADDD-364AAEA8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Autoencoder: Latent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48022-FA0B-4FD4-AB99-D65CB0EF2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278EF-F263-4E51-892F-109A62A11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638648"/>
            <a:ext cx="4159142" cy="38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vs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9" y="1697323"/>
            <a:ext cx="12022471" cy="32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09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67CC-A19F-4572-932D-D6F58284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Latent Space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66D35D-DDFA-4EEA-BA73-74C80F0B7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1746"/>
            <a:ext cx="10515600" cy="3838671"/>
          </a:xfrm>
        </p:spPr>
      </p:pic>
    </p:spTree>
    <p:extLst>
      <p:ext uri="{BB962C8B-B14F-4D97-AF65-F5344CB8AC3E}">
        <p14:creationId xmlns:p14="http://schemas.microsoft.com/office/powerpoint/2010/main" val="197161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D9FF-5086-4E72-9923-39EB0176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53BCD04-72E4-4C66-851D-DF8C2EE36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08276"/>
              </p:ext>
            </p:extLst>
          </p:nvPr>
        </p:nvGraphicFramePr>
        <p:xfrm>
          <a:off x="838200" y="1210732"/>
          <a:ext cx="10309412" cy="5136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248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DA96-AE3E-4BDB-BD01-D29547F1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over Latent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F1349-DA85-4387-9967-AE657737E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58" y="1106720"/>
            <a:ext cx="9146084" cy="4928723"/>
          </a:xfrm>
        </p:spPr>
      </p:pic>
    </p:spTree>
    <p:extLst>
      <p:ext uri="{BB962C8B-B14F-4D97-AF65-F5344CB8AC3E}">
        <p14:creationId xmlns:p14="http://schemas.microsoft.com/office/powerpoint/2010/main" val="1058059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VAE: 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12" y="964734"/>
            <a:ext cx="10402376" cy="55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3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0A4A-9B60-4C10-897D-C452162D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on MNIST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0B111-CC25-4B9D-8023-D76E0A1E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4" y="1798854"/>
            <a:ext cx="6887544" cy="32602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002E-77E9-4143-B2A2-6D711484F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26" y="1390105"/>
            <a:ext cx="5021374" cy="40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7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4" y="964734"/>
            <a:ext cx="10155756" cy="3882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775" b="34280"/>
          <a:stretch/>
        </p:blipFill>
        <p:spPr>
          <a:xfrm>
            <a:off x="1412561" y="5076015"/>
            <a:ext cx="4115992" cy="43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9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3135-1DAA-43D8-B46F-4A9A3DFB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75260-9ED3-4BA2-8F3D-F4595214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C11BD-9594-47DE-AE3B-A77E1FA8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4734"/>
            <a:ext cx="7182952" cy="50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8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25" y="964734"/>
            <a:ext cx="8216350" cy="5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6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B33E-91D1-4429-B85A-DFCFF93B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vs PCA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D9EC43-19D0-4FA4-8085-7923207E5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5" y="1248039"/>
            <a:ext cx="5716588" cy="4886178"/>
          </a:xfrm>
        </p:spPr>
      </p:pic>
    </p:spTree>
    <p:extLst>
      <p:ext uri="{BB962C8B-B14F-4D97-AF65-F5344CB8AC3E}">
        <p14:creationId xmlns:p14="http://schemas.microsoft.com/office/powerpoint/2010/main" val="362273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6C1A-A2E2-47A1-BFE2-A40F7083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</a:t>
            </a:r>
            <a:r>
              <a:rPr lang="en-US" dirty="0"/>
              <a:t> on MNIST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B8AC-96F2-4E4D-836C-F5F03BAC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DB935-B2DA-48AC-8F4F-FB82AE80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4" y="1751767"/>
            <a:ext cx="6197543" cy="29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6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BD38-8414-4308-B4DB-3191ED74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EF64E-AE31-4795-BED5-0967FB4BC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76" y="1498601"/>
            <a:ext cx="8772458" cy="45909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3A2D89-A923-4571-ACF9-8345954DAF67}"/>
              </a:ext>
            </a:extLst>
          </p:cNvPr>
          <p:cNvSpPr txBox="1"/>
          <p:nvPr/>
        </p:nvSpPr>
        <p:spPr>
          <a:xfrm>
            <a:off x="1074276" y="963084"/>
            <a:ext cx="2810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Self-Supervised</a:t>
            </a:r>
          </a:p>
        </p:txBody>
      </p:sp>
    </p:spTree>
    <p:extLst>
      <p:ext uri="{BB962C8B-B14F-4D97-AF65-F5344CB8AC3E}">
        <p14:creationId xmlns:p14="http://schemas.microsoft.com/office/powerpoint/2010/main" val="2850788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9A1B-EA7C-4FDA-B0F3-B011E7A7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Super-Resolution using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CA8DA-9637-4B75-AE7E-EE6097812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Self-Supervised</a:t>
            </a:r>
          </a:p>
        </p:txBody>
      </p:sp>
      <p:pic>
        <p:nvPicPr>
          <p:cNvPr id="2050" name="Picture 2" descr="Autoencoders in Deep Learning: Tutorial &amp; Use Cases [2023]">
            <a:extLst>
              <a:ext uri="{FF2B5EF4-FFF2-40B4-BE49-F238E27FC236}">
                <a16:creationId xmlns:a16="http://schemas.microsoft.com/office/drawing/2014/main" id="{995A6BD3-F5A3-47D5-8252-61EB9052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45" y="1221977"/>
            <a:ext cx="5107983" cy="546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1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A797BA3490CC4E89DFE4CEB9B38416" ma:contentTypeVersion="4" ma:contentTypeDescription="Create a new document." ma:contentTypeScope="" ma:versionID="cab76afa897dc35ca728909109af9f54">
  <xsd:schema xmlns:xsd="http://www.w3.org/2001/XMLSchema" xmlns:xs="http://www.w3.org/2001/XMLSchema" xmlns:p="http://schemas.microsoft.com/office/2006/metadata/properties" xmlns:ns2="c2a8e6f0-4491-4a11-ab3c-eb5e1caf92d1" targetNamespace="http://schemas.microsoft.com/office/2006/metadata/properties" ma:root="true" ma:fieldsID="45e4c4b014c62f162c10ea10f52a8a7b" ns2:_="">
    <xsd:import namespace="c2a8e6f0-4491-4a11-ab3c-eb5e1caf92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a8e6f0-4491-4a11-ab3c-eb5e1caf92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BCF563-06E3-40F4-B756-F9C1DB7921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a8e6f0-4491-4a11-ab3c-eb5e1caf92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70499B-260A-4048-BF90-815C28BBBA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15630E-DC48-4F92-AB8E-35B08C0551A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225</Words>
  <Application>Microsoft Office PowerPoint</Application>
  <PresentationFormat>Widescreen</PresentationFormat>
  <Paragraphs>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source-serif-pro</vt:lpstr>
      <vt:lpstr>Office Theme</vt:lpstr>
      <vt:lpstr>Non-Linear Dimensionality Reduction: Variational Autoencoders</vt:lpstr>
      <vt:lpstr>Dimensionality Reduction</vt:lpstr>
      <vt:lpstr>Dimensionality Reduction</vt:lpstr>
      <vt:lpstr>Autoencoder</vt:lpstr>
      <vt:lpstr>PCA</vt:lpstr>
      <vt:lpstr>Autoencoder vs PCA</vt:lpstr>
      <vt:lpstr>Autoencode on MNIST Dataset</vt:lpstr>
      <vt:lpstr>Denoising Autoencoder</vt:lpstr>
      <vt:lpstr>Super-Resolution using Autoencoder</vt:lpstr>
      <vt:lpstr>Limitations of Autoencoders for Generation</vt:lpstr>
      <vt:lpstr>Autoencoders</vt:lpstr>
      <vt:lpstr>Sampling from Autoencoders</vt:lpstr>
      <vt:lpstr>Variational Autoencoder</vt:lpstr>
      <vt:lpstr>Variational Autoencoder</vt:lpstr>
      <vt:lpstr>Training VAE</vt:lpstr>
      <vt:lpstr>Regular Latent Space</vt:lpstr>
      <vt:lpstr>Variation Autoencoder: Latent Space</vt:lpstr>
      <vt:lpstr>Autoencoder vs Variational autoencoder</vt:lpstr>
      <vt:lpstr>Regularized Latent Space</vt:lpstr>
      <vt:lpstr>Gradient over Latent Space</vt:lpstr>
      <vt:lpstr>VAE: Loss Function</vt:lpstr>
      <vt:lpstr>VAE on MNIST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Fairness in Machine Learning</dc:title>
  <dc:creator>User</dc:creator>
  <cp:lastModifiedBy>Mostafa Tavassolipour</cp:lastModifiedBy>
  <cp:revision>82</cp:revision>
  <dcterms:created xsi:type="dcterms:W3CDTF">2023-05-08T05:56:03Z</dcterms:created>
  <dcterms:modified xsi:type="dcterms:W3CDTF">2024-10-12T09:55:33Z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0x010100D7A797BA3490CC4E89DFE4CEB9B38416</vt:lpwstr>
  </property>
</Properties>
</file>